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59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70" r:id="rId14"/>
    <p:sldId id="264" r:id="rId15"/>
    <p:sldId id="271" r:id="rId16"/>
    <p:sldId id="265" r:id="rId17"/>
    <p:sldId id="272" r:id="rId18"/>
    <p:sldId id="266" r:id="rId19"/>
    <p:sldId id="273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83C-0898-4340-B5A5-6A81597860CC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D106-77FC-4514-BCEB-D7531EF5C1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10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EEC37-93B1-494B-841D-A5665689E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562AC6-56CF-4730-AE74-ECD8C9535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44E4B0-E08A-468F-AC63-79E4640E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DF2F54-4A11-4E5B-BB9C-95696D2F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E4DCA6-EE6D-4F68-AD00-854C516A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29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16F5A5-41BB-41CC-8AD3-0F15CD36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A4B9B9-BF74-439B-A276-33FAAD40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C03AA2-BF28-4BFD-93B1-51DA9744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C725-02FD-4ADA-908C-B30EDF99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9B8F67-C23B-4065-979E-6FA0792D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4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8D90A99-38F0-4CE4-9479-96D9BD0CF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0B1991-36B8-48A4-A62F-0C624EA28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74C70B-0095-4695-B553-D8A9B950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0B7C0D-B1E2-46C5-91A8-A08CEC2C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BC9629-454E-4A3A-8A93-DA661844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78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937C3D-CF6F-409D-9E7C-5D8E1A38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12BCC1-1018-4C1E-9039-84404722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E01165-8F52-4F88-AD3F-C88A9610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1B37C9-2687-4766-870D-25A1FCBF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CB865B-26C6-4BF3-80D3-E7FFDA83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73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4C4D29-C799-4B9C-8921-DD67FEC5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46921D-47A9-4F89-8AAA-5DC4FE65A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8485B8-1073-499C-84EC-E1FF8AD2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0C94DA-0D61-4E5F-8A42-9965D324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69197D-4884-4737-BAFA-E5BD3ED0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34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487E6-90D4-43A7-869E-8CF8C05B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249992-2B85-44D4-B9E5-A1EAED1A7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07D682-513E-4916-BE8D-ED512A2C9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51282B-9CE5-44E0-A8B0-8A911014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D83D43-0764-433B-888A-444B5AD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8946E9-013D-4C55-A996-B8B84D7F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41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48590-015F-4D42-8EC7-29434A11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A0E89D-F44E-4D39-BC84-6E98FC7E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7FD034-04AD-4989-A23A-544C5C045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4DEF9E-0C02-4EB8-A4A0-88F71AAE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3A5EB8C-59DC-4760-A706-C4DF35AD2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1B2CC52-73D2-457C-8EC1-37B06B8B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D811BD-AA38-4667-9B21-C7D9892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5947FC3-7617-472F-BBCE-28AC3DDE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17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253F2-6BB6-41B2-A547-48CCCCDC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70DAE5-3109-43AB-A0A8-9DB5FAEF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80C62E7-AA7B-4967-AC5C-DDDF7707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2BD86E-CE29-48DC-82DD-05616393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41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38102FF-363C-491E-996A-B091D56C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3D10323-036D-43FC-9268-5D9CD105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68D78C-0CC6-433E-AB39-47D07DDF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1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8509C-BA15-4EEF-AF51-F040095C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520286-7AD9-484B-B085-EA9BA2E6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9DDFA1-4304-46E7-AF20-7A7010D7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DF622A-AFC2-49F8-99D1-E0E2F376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DFA00B-FB5F-4579-9C28-DEB54AF9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309ED3-FADE-4FE6-852B-AED3E527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0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122B8-AFA6-4A41-8DC9-6DD63B5C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3794888-5EAB-4EAC-86CD-A2E257038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9C77E2-9104-471D-89CD-FBD1805F7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9DF030-704A-46D2-BB04-12151D50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5B39FD-3E96-4ED6-AF72-233416ED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73671E-D942-4393-ABA8-A9D00641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70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2FFDB9E-5623-485B-A8B4-F7D851C9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33B815-BA51-4BB2-8178-0A5CC9833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65E3CF-6CC9-478A-8F24-8387319E2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DF1F-52C1-4147-B16B-143BA8E2F43D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B00ACB-4D24-46B4-9E9E-A89D5D4ED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1EE31E-27D9-4A70-978D-2B14C6780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0AA6-6565-4137-89B1-2121366F90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95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844945-3708-4D8C-B56B-D6DAEB3F9D11}"/>
              </a:ext>
            </a:extLst>
          </p:cNvPr>
          <p:cNvSpPr txBox="1"/>
          <p:nvPr/>
        </p:nvSpPr>
        <p:spPr>
          <a:xfrm>
            <a:off x="2323277" y="2644170"/>
            <a:ext cx="73418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0" dirty="0"/>
              <a:t>REBUSY</a:t>
            </a:r>
          </a:p>
        </p:txBody>
      </p:sp>
      <p:pic>
        <p:nvPicPr>
          <p:cNvPr id="1028" name="Picture 4" descr="Ortograficzne rebusy » UczacInaczej.pl">
            <a:extLst>
              <a:ext uri="{FF2B5EF4-FFF2-40B4-BE49-F238E27FC236}">
                <a16:creationId xmlns:a16="http://schemas.microsoft.com/office/drawing/2014/main" id="{86FA801B-4D9D-4926-994D-CED50EFF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894">
            <a:off x="426782" y="4277032"/>
            <a:ext cx="2989576" cy="20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busy - Gry/Zabawy - Edukacja ekologiczna - ZGO Bielsko-Biała">
            <a:extLst>
              <a:ext uri="{FF2B5EF4-FFF2-40B4-BE49-F238E27FC236}">
                <a16:creationId xmlns:a16="http://schemas.microsoft.com/office/drawing/2014/main" id="{7B806434-8689-4A64-8300-616655CD4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8064" r="8220" b="57419"/>
          <a:stretch/>
        </p:blipFill>
        <p:spPr bwMode="auto">
          <a:xfrm>
            <a:off x="7610167" y="4916131"/>
            <a:ext cx="4109884" cy="16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busy - Gry/Zabawy - Edukacja ekologiczna - ZGO Bielsko-Biała">
            <a:extLst>
              <a:ext uri="{FF2B5EF4-FFF2-40B4-BE49-F238E27FC236}">
                <a16:creationId xmlns:a16="http://schemas.microsoft.com/office/drawing/2014/main" id="{661257AB-E29A-4FDE-BBA4-B271B9DD7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6917" r="8220" b="60195"/>
          <a:stretch/>
        </p:blipFill>
        <p:spPr bwMode="auto">
          <a:xfrm rot="20378469">
            <a:off x="302952" y="728620"/>
            <a:ext cx="4031226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busy - Gry/Zabawy - Edukacja ekologiczna - ZGO Bielsko-Biała">
            <a:extLst>
              <a:ext uri="{FF2B5EF4-FFF2-40B4-BE49-F238E27FC236}">
                <a16:creationId xmlns:a16="http://schemas.microsoft.com/office/drawing/2014/main" id="{3670309B-4F29-4D48-A7AE-05474FBF5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23281" r="3161" b="33871"/>
          <a:stretch/>
        </p:blipFill>
        <p:spPr bwMode="auto">
          <a:xfrm>
            <a:off x="4897961" y="734613"/>
            <a:ext cx="7138218" cy="17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2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FA625A8-1F6D-41D9-8A8D-80468BEFE3B5}"/>
              </a:ext>
            </a:extLst>
          </p:cNvPr>
          <p:cNvSpPr txBox="1"/>
          <p:nvPr/>
        </p:nvSpPr>
        <p:spPr>
          <a:xfrm>
            <a:off x="1831018" y="826492"/>
            <a:ext cx="87422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dirty="0"/>
              <a:t>Kiedy samochody</a:t>
            </a:r>
          </a:p>
          <a:p>
            <a:pPr algn="ctr"/>
            <a:r>
              <a:rPr lang="pl-PL" sz="6000" dirty="0"/>
              <a:t> z miejsca nagle ruszą</a:t>
            </a:r>
          </a:p>
          <a:p>
            <a:pPr algn="ctr"/>
            <a:r>
              <a:rPr lang="pl-PL" sz="6000" dirty="0"/>
              <a:t> z rury wydechowej </a:t>
            </a:r>
          </a:p>
          <a:p>
            <a:pPr algn="ctr"/>
            <a:r>
              <a:rPr lang="pl-PL" sz="6000" dirty="0"/>
              <a:t>wydostać się muszą.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66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aliny silników – co zawierają i jak to wpływa na człowieka? | Autokult.pl">
            <a:extLst>
              <a:ext uri="{FF2B5EF4-FFF2-40B4-BE49-F238E27FC236}">
                <a16:creationId xmlns:a16="http://schemas.microsoft.com/office/drawing/2014/main" id="{A8093947-093F-47C3-AB7F-0FB6FC133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74" t="3105" r="15505" b="-7674"/>
          <a:stretch/>
        </p:blipFill>
        <p:spPr bwMode="auto">
          <a:xfrm>
            <a:off x="1315743" y="333346"/>
            <a:ext cx="8103463" cy="53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3B4BB9D-B0DB-41AC-B2B3-6D0D7509E4D5}"/>
              </a:ext>
            </a:extLst>
          </p:cNvPr>
          <p:cNvSpPr txBox="1"/>
          <p:nvPr/>
        </p:nvSpPr>
        <p:spPr>
          <a:xfrm>
            <a:off x="0" y="570057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SPALINY</a:t>
            </a:r>
          </a:p>
        </p:txBody>
      </p:sp>
    </p:spTree>
    <p:extLst>
      <p:ext uri="{BB962C8B-B14F-4D97-AF65-F5344CB8AC3E}">
        <p14:creationId xmlns:p14="http://schemas.microsoft.com/office/powerpoint/2010/main" val="35324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053F5F3-7E29-4416-99BC-230AB2C1288D}"/>
              </a:ext>
            </a:extLst>
          </p:cNvPr>
          <p:cNvSpPr txBox="1"/>
          <p:nvPr/>
        </p:nvSpPr>
        <p:spPr>
          <a:xfrm>
            <a:off x="1518081" y="1757779"/>
            <a:ext cx="9561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dirty="0"/>
              <a:t>Zieloną nosi koronę, </a:t>
            </a:r>
          </a:p>
          <a:p>
            <a:pPr algn="ctr"/>
            <a:r>
              <a:rPr lang="pl-PL" sz="6000" dirty="0"/>
              <a:t>przed skwarem daje ochronę. </a:t>
            </a:r>
          </a:p>
        </p:txBody>
      </p:sp>
    </p:spTree>
    <p:extLst>
      <p:ext uri="{BB962C8B-B14F-4D97-AF65-F5344CB8AC3E}">
        <p14:creationId xmlns:p14="http://schemas.microsoft.com/office/powerpoint/2010/main" val="356036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gorytmy i Struktury Danych - Drzewa">
            <a:extLst>
              <a:ext uri="{FF2B5EF4-FFF2-40B4-BE49-F238E27FC236}">
                <a16:creationId xmlns:a16="http://schemas.microsoft.com/office/drawing/2014/main" id="{FF0E852C-B7DA-493F-B59A-028CC154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46" y="375578"/>
            <a:ext cx="7211627" cy="47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B22DBCD-A361-45AF-ADED-251FF6F313A3}"/>
              </a:ext>
            </a:extLst>
          </p:cNvPr>
          <p:cNvSpPr txBox="1"/>
          <p:nvPr/>
        </p:nvSpPr>
        <p:spPr>
          <a:xfrm flipH="1">
            <a:off x="0" y="575273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DRZEWO</a:t>
            </a:r>
          </a:p>
        </p:txBody>
      </p:sp>
    </p:spTree>
    <p:extLst>
      <p:ext uri="{BB962C8B-B14F-4D97-AF65-F5344CB8AC3E}">
        <p14:creationId xmlns:p14="http://schemas.microsoft.com/office/powerpoint/2010/main" val="90640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80D94A9-8648-4FB9-86AC-AFF4AFA0AC7B}"/>
              </a:ext>
            </a:extLst>
          </p:cNvPr>
          <p:cNvSpPr txBox="1"/>
          <p:nvPr/>
        </p:nvSpPr>
        <p:spPr>
          <a:xfrm>
            <a:off x="1917578" y="1207364"/>
            <a:ext cx="8097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Jest wszędzie wokół nas, </a:t>
            </a:r>
          </a:p>
          <a:p>
            <a:pPr algn="ctr"/>
            <a:r>
              <a:rPr lang="pl-PL" sz="6000" dirty="0"/>
              <a:t>możemy to poczuć, </a:t>
            </a:r>
          </a:p>
          <a:p>
            <a:pPr algn="ctr"/>
            <a:r>
              <a:rPr lang="pl-PL" sz="6000" dirty="0"/>
              <a:t>ale tego nie widzimy? </a:t>
            </a:r>
          </a:p>
        </p:txBody>
      </p:sp>
    </p:spTree>
    <p:extLst>
      <p:ext uri="{BB962C8B-B14F-4D97-AF65-F5344CB8AC3E}">
        <p14:creationId xmlns:p14="http://schemas.microsoft.com/office/powerpoint/2010/main" val="66388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sze Powietrze III edycja &quot;Nasze Powietrze&quot; - rusza III edycja programu |  Małopolska w zdrowej atmosferze">
            <a:extLst>
              <a:ext uri="{FF2B5EF4-FFF2-40B4-BE49-F238E27FC236}">
                <a16:creationId xmlns:a16="http://schemas.microsoft.com/office/drawing/2014/main" id="{25C56C7C-35FB-4A81-BEE8-7932D1DD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57" y="288801"/>
            <a:ext cx="7890284" cy="52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24BE340-B6E1-47EB-B68F-780688A4FAE9}"/>
              </a:ext>
            </a:extLst>
          </p:cNvPr>
          <p:cNvSpPr txBox="1"/>
          <p:nvPr/>
        </p:nvSpPr>
        <p:spPr>
          <a:xfrm>
            <a:off x="443885" y="5726097"/>
            <a:ext cx="1143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POWIETRZE</a:t>
            </a:r>
          </a:p>
        </p:txBody>
      </p:sp>
    </p:spTree>
    <p:extLst>
      <p:ext uri="{BB962C8B-B14F-4D97-AF65-F5344CB8AC3E}">
        <p14:creationId xmlns:p14="http://schemas.microsoft.com/office/powerpoint/2010/main" val="38378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25A41F2-C576-4A73-9F8E-76321240EA03}"/>
              </a:ext>
            </a:extLst>
          </p:cNvPr>
          <p:cNvSpPr txBox="1"/>
          <p:nvPr/>
        </p:nvSpPr>
        <p:spPr>
          <a:xfrm>
            <a:off x="1145219" y="994299"/>
            <a:ext cx="97388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Służy do picia, </a:t>
            </a:r>
          </a:p>
          <a:p>
            <a:pPr algn="ctr"/>
            <a:r>
              <a:rPr lang="pl-PL" sz="6000" dirty="0"/>
              <a:t>służy do mycia, </a:t>
            </a:r>
          </a:p>
          <a:p>
            <a:pPr algn="ctr"/>
            <a:r>
              <a:rPr lang="pl-PL" sz="6000" dirty="0"/>
              <a:t>bez niej na ziemi </a:t>
            </a:r>
          </a:p>
          <a:p>
            <a:pPr algn="ctr"/>
            <a:r>
              <a:rPr lang="pl-PL" sz="6000" dirty="0"/>
              <a:t>nie byłoby życia. </a:t>
            </a:r>
          </a:p>
        </p:txBody>
      </p:sp>
    </p:spTree>
    <p:extLst>
      <p:ext uri="{BB962C8B-B14F-4D97-AF65-F5344CB8AC3E}">
        <p14:creationId xmlns:p14="http://schemas.microsoft.com/office/powerpoint/2010/main" val="218250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da „Żywiec Żywioł Zdrój” niewinna. Co było przyczyną poparzenia? - Firma  - Newsweek.pl">
            <a:extLst>
              <a:ext uri="{FF2B5EF4-FFF2-40B4-BE49-F238E27FC236}">
                <a16:creationId xmlns:a16="http://schemas.microsoft.com/office/drawing/2014/main" id="{A374DBF1-EE48-4122-9844-D73C3E31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38" y="284086"/>
            <a:ext cx="7705818" cy="51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13BC81B-16D9-456E-9887-14B99304B533}"/>
              </a:ext>
            </a:extLst>
          </p:cNvPr>
          <p:cNvSpPr txBox="1"/>
          <p:nvPr/>
        </p:nvSpPr>
        <p:spPr>
          <a:xfrm>
            <a:off x="1176291" y="5637320"/>
            <a:ext cx="9934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WODA</a:t>
            </a:r>
          </a:p>
        </p:txBody>
      </p:sp>
    </p:spTree>
    <p:extLst>
      <p:ext uri="{BB962C8B-B14F-4D97-AF65-F5344CB8AC3E}">
        <p14:creationId xmlns:p14="http://schemas.microsoft.com/office/powerpoint/2010/main" val="119658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D722346-B39D-4936-AED6-2D91F66567FC}"/>
              </a:ext>
            </a:extLst>
          </p:cNvPr>
          <p:cNvSpPr txBox="1"/>
          <p:nvPr/>
        </p:nvSpPr>
        <p:spPr>
          <a:xfrm>
            <a:off x="161381" y="1870640"/>
            <a:ext cx="11716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Co to za okrągła planeta, </a:t>
            </a:r>
          </a:p>
          <a:p>
            <a:pPr algn="ctr"/>
            <a:r>
              <a:rPr lang="pl-PL" sz="6000" dirty="0"/>
              <a:t>na której bez wody, tlenu i słońca </a:t>
            </a:r>
          </a:p>
          <a:p>
            <a:pPr algn="ctr"/>
            <a:r>
              <a:rPr lang="pl-PL" sz="6000" dirty="0"/>
              <a:t>nie byłoby życia.</a:t>
            </a:r>
          </a:p>
        </p:txBody>
      </p:sp>
    </p:spTree>
    <p:extLst>
      <p:ext uri="{BB962C8B-B14F-4D97-AF65-F5344CB8AC3E}">
        <p14:creationId xmlns:p14="http://schemas.microsoft.com/office/powerpoint/2010/main" val="392015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totapeta 3D kosmos ziemia planeta 250x175 F00420 - 7603552175 - oficjalne  archiwum Allegro">
            <a:extLst>
              <a:ext uri="{FF2B5EF4-FFF2-40B4-BE49-F238E27FC236}">
                <a16:creationId xmlns:a16="http://schemas.microsoft.com/office/drawing/2014/main" id="{C3F9F18E-486A-4992-8944-381A46A98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t="11255" r="22686" b="10108"/>
          <a:stretch/>
        </p:blipFill>
        <p:spPr bwMode="auto">
          <a:xfrm>
            <a:off x="3517037" y="417252"/>
            <a:ext cx="5157926" cy="51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4D15CF-7546-4A68-8415-F61A21D79A62}"/>
              </a:ext>
            </a:extLst>
          </p:cNvPr>
          <p:cNvSpPr txBox="1"/>
          <p:nvPr/>
        </p:nvSpPr>
        <p:spPr>
          <a:xfrm>
            <a:off x="97654" y="6054571"/>
            <a:ext cx="12029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ZIEMIA</a:t>
            </a:r>
          </a:p>
        </p:txBody>
      </p:sp>
    </p:spTree>
    <p:extLst>
      <p:ext uri="{BB962C8B-B14F-4D97-AF65-F5344CB8AC3E}">
        <p14:creationId xmlns:p14="http://schemas.microsoft.com/office/powerpoint/2010/main" val="125364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łoń afrykański">
            <a:extLst>
              <a:ext uri="{FF2B5EF4-FFF2-40B4-BE49-F238E27FC236}">
                <a16:creationId xmlns:a16="http://schemas.microsoft.com/office/drawing/2014/main" id="{DFEA6BA6-CA01-4DA4-8F7E-87A9D45E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01" y="1840599"/>
            <a:ext cx="5211421" cy="34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9844945-3708-4D8C-B56B-D6DAEB3F9D11}"/>
              </a:ext>
            </a:extLst>
          </p:cNvPr>
          <p:cNvSpPr txBox="1"/>
          <p:nvPr/>
        </p:nvSpPr>
        <p:spPr>
          <a:xfrm>
            <a:off x="7794595" y="2502127"/>
            <a:ext cx="157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/>
              <a:t>CE</a:t>
            </a:r>
          </a:p>
        </p:txBody>
      </p:sp>
    </p:spTree>
    <p:extLst>
      <p:ext uri="{BB962C8B-B14F-4D97-AF65-F5344CB8AC3E}">
        <p14:creationId xmlns:p14="http://schemas.microsoft.com/office/powerpoint/2010/main" val="1574741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godło, symbol, logo, herb&#10;&#10;Opis wygenerowany automatycznie">
            <a:extLst>
              <a:ext uri="{FF2B5EF4-FFF2-40B4-BE49-F238E27FC236}">
                <a16:creationId xmlns:a16="http://schemas.microsoft.com/office/drawing/2014/main" id="{7670C9C9-62EA-FECB-D604-26F9368BE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97" y="276225"/>
            <a:ext cx="4120277" cy="40862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DC18E29-550B-DFBD-843B-FBB90BCB122B}"/>
              </a:ext>
            </a:extLst>
          </p:cNvPr>
          <p:cNvSpPr txBox="1"/>
          <p:nvPr/>
        </p:nvSpPr>
        <p:spPr>
          <a:xfrm>
            <a:off x="2065753" y="4294910"/>
            <a:ext cx="8094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</a:rPr>
              <a:t>Powiatowa Stacja</a:t>
            </a:r>
          </a:p>
          <a:p>
            <a:pPr algn="ctr"/>
            <a:r>
              <a:rPr lang="pl-PL" sz="3600" b="1" dirty="0">
                <a:solidFill>
                  <a:srgbClr val="002060"/>
                </a:solidFill>
              </a:rPr>
              <a:t>Sanitarno-Epidemiologiczna</a:t>
            </a:r>
          </a:p>
          <a:p>
            <a:pPr algn="ctr"/>
            <a:r>
              <a:rPr lang="pl-PL" sz="3600" b="1" dirty="0">
                <a:solidFill>
                  <a:srgbClr val="002060"/>
                </a:solidFill>
              </a:rPr>
              <a:t>w Nowym Targu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3628565-2C95-354C-5B7F-1C1716A13865}"/>
              </a:ext>
            </a:extLst>
          </p:cNvPr>
          <p:cNvSpPr txBox="1"/>
          <p:nvPr/>
        </p:nvSpPr>
        <p:spPr>
          <a:xfrm>
            <a:off x="258618" y="6253019"/>
            <a:ext cx="1477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/>
              <a:t>Źródło: </a:t>
            </a:r>
            <a:r>
              <a:rPr lang="pl-PL" sz="1600" i="1" dirty="0" err="1"/>
              <a:t>internet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22620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k narysować smoka? - instrukcja obrazkowa krok po kroku">
            <a:extLst>
              <a:ext uri="{FF2B5EF4-FFF2-40B4-BE49-F238E27FC236}">
                <a16:creationId xmlns:a16="http://schemas.microsoft.com/office/drawing/2014/main" id="{57EBC9C3-783F-48D8-B5FA-F732C74E5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3342" r="11237" b="8719"/>
          <a:stretch/>
        </p:blipFill>
        <p:spPr bwMode="auto">
          <a:xfrm>
            <a:off x="727969" y="792332"/>
            <a:ext cx="4909351" cy="52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F942C2C-629E-4902-A1D5-4230EFE75A58}"/>
              </a:ext>
            </a:extLst>
          </p:cNvPr>
          <p:cNvSpPr txBox="1"/>
          <p:nvPr/>
        </p:nvSpPr>
        <p:spPr>
          <a:xfrm>
            <a:off x="6178858" y="2760956"/>
            <a:ext cx="3897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0" dirty="0"/>
              <a:t>K = G</a:t>
            </a:r>
          </a:p>
        </p:txBody>
      </p:sp>
    </p:spTree>
    <p:extLst>
      <p:ext uri="{BB962C8B-B14F-4D97-AF65-F5344CB8AC3E}">
        <p14:creationId xmlns:p14="http://schemas.microsoft.com/office/powerpoint/2010/main" val="410734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na jutowa kręcona BK Poland">
            <a:extLst>
              <a:ext uri="{FF2B5EF4-FFF2-40B4-BE49-F238E27FC236}">
                <a16:creationId xmlns:a16="http://schemas.microsoft.com/office/drawing/2014/main" id="{9CFC8B24-49CC-4DA9-945D-CB6BE145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7" y="1555358"/>
            <a:ext cx="5600561" cy="37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DF0B980-134B-4EBF-B9E3-B502CE1F6667}"/>
              </a:ext>
            </a:extLst>
          </p:cNvPr>
          <p:cNvSpPr txBox="1"/>
          <p:nvPr/>
        </p:nvSpPr>
        <p:spPr>
          <a:xfrm>
            <a:off x="2086253" y="2299316"/>
            <a:ext cx="20842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0" dirty="0"/>
              <a:t>SPA</a:t>
            </a:r>
          </a:p>
        </p:txBody>
      </p:sp>
    </p:spTree>
    <p:extLst>
      <p:ext uri="{BB962C8B-B14F-4D97-AF65-F5344CB8AC3E}">
        <p14:creationId xmlns:p14="http://schemas.microsoft.com/office/powerpoint/2010/main" val="405343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1C113E-308E-48DB-AF5A-53AAF722B361}"/>
              </a:ext>
            </a:extLst>
          </p:cNvPr>
          <p:cNvSpPr txBox="1"/>
          <p:nvPr/>
        </p:nvSpPr>
        <p:spPr>
          <a:xfrm>
            <a:off x="1325036" y="2809565"/>
            <a:ext cx="9994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0" dirty="0"/>
              <a:t>ZAGADKI EKOLOGICZNE</a:t>
            </a:r>
          </a:p>
        </p:txBody>
      </p:sp>
      <p:pic>
        <p:nvPicPr>
          <p:cNvPr id="1028" name="Picture 4" descr="Wesołe zagadki - Szkolne Blogi">
            <a:extLst>
              <a:ext uri="{FF2B5EF4-FFF2-40B4-BE49-F238E27FC236}">
                <a16:creationId xmlns:a16="http://schemas.microsoft.com/office/drawing/2014/main" id="{320DBAA5-2961-4E24-8C8F-73189937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649" y="568054"/>
            <a:ext cx="1793733" cy="19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Wtorebusy">
            <a:extLst>
              <a:ext uri="{FF2B5EF4-FFF2-40B4-BE49-F238E27FC236}">
                <a16:creationId xmlns:a16="http://schemas.microsoft.com/office/drawing/2014/main" id="{28144DF0-B581-48BA-BBB4-E93B96A3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0" y="239858"/>
            <a:ext cx="2595562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k interpunkcyjny stock Grafika - Pobierz royalty-free obrazy, wektory -  sprawdź interpunkcję | Depositphotos">
            <a:extLst>
              <a:ext uri="{FF2B5EF4-FFF2-40B4-BE49-F238E27FC236}">
                <a16:creationId xmlns:a16="http://schemas.microsoft.com/office/drawing/2014/main" id="{4AC2895A-A36D-436D-9895-87E31FAC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46" y="4496717"/>
            <a:ext cx="1398638" cy="22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to zna rozwiązanie...?&quot; | Toluna">
            <a:extLst>
              <a:ext uri="{FF2B5EF4-FFF2-40B4-BE49-F238E27FC236}">
                <a16:creationId xmlns:a16="http://schemas.microsoft.com/office/drawing/2014/main" id="{2535A22A-63D6-4EBD-8A46-3302C341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32" y="4476279"/>
            <a:ext cx="2393080" cy="20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7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A7C4F8C-2D4A-48AC-90E6-26AD569F0DEC}"/>
              </a:ext>
            </a:extLst>
          </p:cNvPr>
          <p:cNvSpPr txBox="1"/>
          <p:nvPr/>
        </p:nvSpPr>
        <p:spPr>
          <a:xfrm>
            <a:off x="745725" y="1047565"/>
            <a:ext cx="10156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Nikt z nas nie zaprzeczy,</a:t>
            </a:r>
          </a:p>
          <a:p>
            <a:pPr algn="ctr"/>
            <a:r>
              <a:rPr lang="pl-PL" sz="6000" dirty="0"/>
              <a:t> że w nim dużo rzeczy: </a:t>
            </a:r>
          </a:p>
          <a:p>
            <a:pPr algn="ctr"/>
            <a:r>
              <a:rPr lang="pl-PL" sz="6000" dirty="0"/>
              <a:t>obierki, odpadki, </a:t>
            </a:r>
          </a:p>
          <a:p>
            <a:pPr algn="ctr"/>
            <a:r>
              <a:rPr lang="pl-PL" sz="6000" dirty="0"/>
              <a:t>gruz i zwiędłe kwiatki. </a:t>
            </a:r>
          </a:p>
        </p:txBody>
      </p:sp>
    </p:spTree>
    <p:extLst>
      <p:ext uri="{BB962C8B-B14F-4D97-AF65-F5344CB8AC3E}">
        <p14:creationId xmlns:p14="http://schemas.microsoft.com/office/powerpoint/2010/main" val="67322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zpital zapłaci 1000% więcej za wywóz odpadów - Głos Słupcy">
            <a:extLst>
              <a:ext uri="{FF2B5EF4-FFF2-40B4-BE49-F238E27FC236}">
                <a16:creationId xmlns:a16="http://schemas.microsoft.com/office/drawing/2014/main" id="{8F331061-365C-49C5-9675-7C3535EB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48" y="298804"/>
            <a:ext cx="7092703" cy="53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88EFE95-AD97-415F-BCBA-5BBD58DA73D1}"/>
              </a:ext>
            </a:extLst>
          </p:cNvPr>
          <p:cNvSpPr txBox="1"/>
          <p:nvPr/>
        </p:nvSpPr>
        <p:spPr>
          <a:xfrm>
            <a:off x="4572000" y="5629771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/>
              <a:t>ŚMIETNIK</a:t>
            </a:r>
          </a:p>
        </p:txBody>
      </p:sp>
    </p:spTree>
    <p:extLst>
      <p:ext uri="{BB962C8B-B14F-4D97-AF65-F5344CB8AC3E}">
        <p14:creationId xmlns:p14="http://schemas.microsoft.com/office/powerpoint/2010/main" val="66088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DDA819D-E5AB-4D37-A7E5-6DA20EE5F486}"/>
              </a:ext>
            </a:extLst>
          </p:cNvPr>
          <p:cNvSpPr txBox="1"/>
          <p:nvPr/>
        </p:nvSpPr>
        <p:spPr>
          <a:xfrm>
            <a:off x="2212084" y="914401"/>
            <a:ext cx="75508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dirty="0"/>
              <a:t>Stoją głodne i czekają </a:t>
            </a:r>
          </a:p>
          <a:p>
            <a:pPr algn="ctr"/>
            <a:r>
              <a:rPr lang="pl-PL" sz="6000" dirty="0"/>
              <a:t>na ulicy i na skwerku: </a:t>
            </a:r>
          </a:p>
          <a:p>
            <a:pPr algn="ctr"/>
            <a:r>
              <a:rPr lang="pl-PL" sz="6000" dirty="0"/>
              <a:t>na patyczki od lizaków </a:t>
            </a:r>
          </a:p>
          <a:p>
            <a:pPr algn="ctr"/>
            <a:r>
              <a:rPr lang="pl-PL" sz="6000" dirty="0"/>
              <a:t>i papierki od cukierków.</a:t>
            </a:r>
          </a:p>
        </p:txBody>
      </p:sp>
    </p:spTree>
    <p:extLst>
      <p:ext uri="{BB962C8B-B14F-4D97-AF65-F5344CB8AC3E}">
        <p14:creationId xmlns:p14="http://schemas.microsoft.com/office/powerpoint/2010/main" val="318387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MPLET POJEMNIKÓW NA ODPADY KOSZE NA ŚMIECI 120L 8977382987 - Allegro.pl">
            <a:extLst>
              <a:ext uri="{FF2B5EF4-FFF2-40B4-BE49-F238E27FC236}">
                <a16:creationId xmlns:a16="http://schemas.microsoft.com/office/drawing/2014/main" id="{6C09F35A-279B-4252-9984-940E5FED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49" y="488827"/>
            <a:ext cx="7078462" cy="41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A8D76B9-E130-4BF1-B41D-A654DE77D831}"/>
              </a:ext>
            </a:extLst>
          </p:cNvPr>
          <p:cNvSpPr txBox="1"/>
          <p:nvPr/>
        </p:nvSpPr>
        <p:spPr>
          <a:xfrm>
            <a:off x="4553847" y="5220071"/>
            <a:ext cx="3084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KOSZE NA ŚMIECI</a:t>
            </a:r>
          </a:p>
        </p:txBody>
      </p:sp>
    </p:spTree>
    <p:extLst>
      <p:ext uri="{BB962C8B-B14F-4D97-AF65-F5344CB8AC3E}">
        <p14:creationId xmlns:p14="http://schemas.microsoft.com/office/powerpoint/2010/main" val="28212957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139</Words>
  <Application>Microsoft Office PowerPoint</Application>
  <PresentationFormat>Panoramiczny</PresentationFormat>
  <Paragraphs>40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PSSE Nowy Targ - Monika Koźlak</cp:lastModifiedBy>
  <cp:revision>12</cp:revision>
  <dcterms:created xsi:type="dcterms:W3CDTF">2021-03-10T12:12:57Z</dcterms:created>
  <dcterms:modified xsi:type="dcterms:W3CDTF">2023-10-25T06:30:07Z</dcterms:modified>
</cp:coreProperties>
</file>