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74" r:id="rId3"/>
    <p:sldId id="257" r:id="rId4"/>
    <p:sldId id="258" r:id="rId5"/>
    <p:sldId id="259" r:id="rId6"/>
    <p:sldId id="260" r:id="rId7"/>
    <p:sldId id="267" r:id="rId8"/>
    <p:sldId id="261" r:id="rId9"/>
    <p:sldId id="268" r:id="rId10"/>
    <p:sldId id="262" r:id="rId11"/>
    <p:sldId id="269" r:id="rId12"/>
    <p:sldId id="263" r:id="rId13"/>
    <p:sldId id="270" r:id="rId14"/>
    <p:sldId id="264" r:id="rId15"/>
    <p:sldId id="271" r:id="rId16"/>
    <p:sldId id="265" r:id="rId17"/>
    <p:sldId id="272" r:id="rId18"/>
    <p:sldId id="266" r:id="rId19"/>
    <p:sldId id="273" r:id="rId20"/>
    <p:sldId id="275" r:id="rId2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0E483C-0898-4340-B5A5-6A81597860CC}" type="datetimeFigureOut">
              <a:rPr lang="pl-PL" smtClean="0"/>
              <a:t>25.10.2023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EED106-77FC-4514-BCEB-D7531EF5C1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32106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EEEC37-93B1-494B-841D-A5665689E9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8562AC6-56CF-4730-AE74-ECD8C9535B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844E4B0-E08A-468F-AC63-79E4640E0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7DF1F-52C1-4147-B16B-143BA8E2F43D}" type="datetimeFigureOut">
              <a:rPr lang="pl-PL" smtClean="0"/>
              <a:t>25.10.2023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FDF2F54-4A11-4E5B-BB9C-95696D2F9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0E4DCA6-EE6D-4F68-AD00-854C516AF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0AA6-6565-4137-89B1-2121366F909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74290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16F5A5-41BB-41CC-8AD3-0F15CD36E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6A4B9B9-BF74-439B-A276-33FAAD4072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AC03AA2-BF28-4BFD-93B1-51DA9744B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7DF1F-52C1-4147-B16B-143BA8E2F43D}" type="datetimeFigureOut">
              <a:rPr lang="pl-PL" smtClean="0"/>
              <a:t>25.10.2023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C14C725-02FD-4ADA-908C-B30EDF99C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F9B8F67-C23B-4065-979E-6FA0792D2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0AA6-6565-4137-89B1-2121366F909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5488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98D90A99-38F0-4CE4-9479-96D9BD0CF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10B1991-36B8-48A4-A62F-0C624EA281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B74C70B-0095-4695-B553-D8A9B9501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7DF1F-52C1-4147-B16B-143BA8E2F43D}" type="datetimeFigureOut">
              <a:rPr lang="pl-PL" smtClean="0"/>
              <a:t>25.10.2023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D0B7C0D-B1E2-46C5-91A8-A08CEC2CD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4BC9629-454E-4A3A-8A93-DA6618449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0AA6-6565-4137-89B1-2121366F909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5786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9937C3D-CF6F-409D-9E7C-5D8E1A388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E12BCC1-1018-4C1E-9039-84404722D9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EE01165-8F52-4F88-AD3F-C88A9610F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7DF1F-52C1-4147-B16B-143BA8E2F43D}" type="datetimeFigureOut">
              <a:rPr lang="pl-PL" smtClean="0"/>
              <a:t>25.10.2023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01B37C9-2687-4766-870D-25A1FCBFD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ACB865B-26C6-4BF3-80D3-E7FFDA835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0AA6-6565-4137-89B1-2121366F909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7731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34C4D29-C799-4B9C-8921-DD67FEC5E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C46921D-47A9-4F89-8AAA-5DC4FE65AC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B8485B8-1073-499C-84EC-E1FF8AD22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7DF1F-52C1-4147-B16B-143BA8E2F43D}" type="datetimeFigureOut">
              <a:rPr lang="pl-PL" smtClean="0"/>
              <a:t>25.10.2023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50C94DA-0D61-4E5F-8A42-9965D3247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969197D-4884-4737-BAFA-E5BD3ED0C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0AA6-6565-4137-89B1-2121366F909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0345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6487E6-90D4-43A7-869E-8CF8C05B9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3249992-2B85-44D4-B9E5-A1EAED1A73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707D682-513E-4916-BE8D-ED512A2C90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751282B-9CE5-44E0-A8B0-8A911014D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7DF1F-52C1-4147-B16B-143BA8E2F43D}" type="datetimeFigureOut">
              <a:rPr lang="pl-PL" smtClean="0"/>
              <a:t>25.10.2023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BD83D43-0764-433B-888A-444B5ADFA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D8946E9-013D-4C55-A996-B8B84D7FA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0AA6-6565-4137-89B1-2121366F909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0413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6C48590-015F-4D42-8EC7-29434A11D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5A0E89D-F44E-4D39-BC84-6E98FC7EED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17FD034-04AD-4989-A23A-544C5C045F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04DEF9E-0C02-4EB8-A4A0-88F71AAE39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C3A5EB8C-59DC-4760-A706-C4DF35AD23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D1B2CC52-73D2-457C-8EC1-37B06B8B4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7DF1F-52C1-4147-B16B-143BA8E2F43D}" type="datetimeFigureOut">
              <a:rPr lang="pl-PL" smtClean="0"/>
              <a:t>25.10.2023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8D811BD-AA38-4667-9B21-C7D989281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95947FC3-7617-472F-BBCE-28AC3DDE3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0AA6-6565-4137-89B1-2121366F909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6178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F253F2-6BB6-41B2-A547-48CCCCDC9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E70DAE5-3109-43AB-A0A8-9DB5FAEFB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7DF1F-52C1-4147-B16B-143BA8E2F43D}" type="datetimeFigureOut">
              <a:rPr lang="pl-PL" smtClean="0"/>
              <a:t>25.10.2023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680C62E7-AA7B-4967-AC5C-DDDF77075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F2BD86E-CE29-48DC-82DD-05616393F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0AA6-6565-4137-89B1-2121366F909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3414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38102FF-363C-491E-996A-B091D56CC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7DF1F-52C1-4147-B16B-143BA8E2F43D}" type="datetimeFigureOut">
              <a:rPr lang="pl-PL" smtClean="0"/>
              <a:t>25.10.2023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B3D10323-036D-43FC-9268-5D9CD1055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D68D78C-0CC6-433E-AB39-47D07DDFA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0AA6-6565-4137-89B1-2121366F909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2153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E8509C-BA15-4EEF-AF51-F040095CB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520286-7AD9-484B-B085-EA9BA2E69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69DDFA1-4304-46E7-AF20-7A7010D7CC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7DF622A-AFC2-49F8-99D1-E0E2F376B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7DF1F-52C1-4147-B16B-143BA8E2F43D}" type="datetimeFigureOut">
              <a:rPr lang="pl-PL" smtClean="0"/>
              <a:t>25.10.2023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DDFA00B-FB5F-4579-9C28-DEB54AF90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5309ED3-FADE-4FE6-852B-AED3E5277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0AA6-6565-4137-89B1-2121366F909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105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FD122B8-AFA6-4A41-8DC9-6DD63B5CB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53794888-5EAB-4EAC-86CD-A2E2570381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C9C77E2-9104-471D-89CD-FBD1805F70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19DF030-704A-46D2-BB04-12151D50B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7DF1F-52C1-4147-B16B-143BA8E2F43D}" type="datetimeFigureOut">
              <a:rPr lang="pl-PL" smtClean="0"/>
              <a:t>25.10.2023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45B39FD-3E96-4ED6-AF72-233416ED9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373671E-D942-4393-ABA8-A9D00641E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0AA6-6565-4137-89B1-2121366F909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7704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2FFDB9E-5623-485B-A8B4-F7D851C9E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D33B815-BA51-4BB2-8178-0A5CC98334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F65E3CF-6CC9-478A-8F24-8387319E2E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7DF1F-52C1-4147-B16B-143BA8E2F43D}" type="datetimeFigureOut">
              <a:rPr lang="pl-PL" smtClean="0"/>
              <a:t>25.10.2023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3B00ACB-4D24-46B4-9E9E-A89D5D4ED0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11EE31E-27D9-4A70-978D-2B14C67806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30AA6-6565-4137-89B1-2121366F909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6958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99844945-3708-4D8C-B56B-D6DAEB3F9D11}"/>
              </a:ext>
            </a:extLst>
          </p:cNvPr>
          <p:cNvSpPr txBox="1"/>
          <p:nvPr/>
        </p:nvSpPr>
        <p:spPr>
          <a:xfrm>
            <a:off x="2323277" y="2644170"/>
            <a:ext cx="734183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3000" dirty="0"/>
              <a:t>REBUSY</a:t>
            </a:r>
          </a:p>
        </p:txBody>
      </p:sp>
      <p:pic>
        <p:nvPicPr>
          <p:cNvPr id="1028" name="Picture 4" descr="Ortograficzne rebusy » UczacInaczej.pl">
            <a:extLst>
              <a:ext uri="{FF2B5EF4-FFF2-40B4-BE49-F238E27FC236}">
                <a16:creationId xmlns:a16="http://schemas.microsoft.com/office/drawing/2014/main" id="{86FA801B-4D9D-4926-994D-CED50EFF1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98894">
            <a:off x="426782" y="4277032"/>
            <a:ext cx="2989576" cy="200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busy - Gry/Zabawy - Edukacja ekologiczna - ZGO Bielsko-Biała">
            <a:extLst>
              <a:ext uri="{FF2B5EF4-FFF2-40B4-BE49-F238E27FC236}">
                <a16:creationId xmlns:a16="http://schemas.microsoft.com/office/drawing/2014/main" id="{7B806434-8689-4A64-8300-616655CD4D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7" t="18064" r="8220" b="57419"/>
          <a:stretch/>
        </p:blipFill>
        <p:spPr bwMode="auto">
          <a:xfrm>
            <a:off x="7610167" y="4916131"/>
            <a:ext cx="4109884" cy="1681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ebusy - Gry/Zabawy - Edukacja ekologiczna - ZGO Bielsko-Biała">
            <a:extLst>
              <a:ext uri="{FF2B5EF4-FFF2-40B4-BE49-F238E27FC236}">
                <a16:creationId xmlns:a16="http://schemas.microsoft.com/office/drawing/2014/main" id="{661257AB-E29A-4FDE-BBA4-B271B9DD71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9" t="16917" r="8220" b="60195"/>
          <a:stretch/>
        </p:blipFill>
        <p:spPr bwMode="auto">
          <a:xfrm rot="20378469">
            <a:off x="302952" y="728620"/>
            <a:ext cx="4031226" cy="1569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Rebusy - Gry/Zabawy - Edukacja ekologiczna - ZGO Bielsko-Biała">
            <a:extLst>
              <a:ext uri="{FF2B5EF4-FFF2-40B4-BE49-F238E27FC236}">
                <a16:creationId xmlns:a16="http://schemas.microsoft.com/office/drawing/2014/main" id="{3670309B-4F29-4D48-A7AE-05474FBF5B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1" t="23281" r="3161" b="33871"/>
          <a:stretch/>
        </p:blipFill>
        <p:spPr bwMode="auto">
          <a:xfrm>
            <a:off x="4897961" y="734613"/>
            <a:ext cx="7138218" cy="1730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0284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4FA625A8-1F6D-41D9-8A8D-80468BEFE3B5}"/>
              </a:ext>
            </a:extLst>
          </p:cNvPr>
          <p:cNvSpPr txBox="1"/>
          <p:nvPr/>
        </p:nvSpPr>
        <p:spPr>
          <a:xfrm>
            <a:off x="1831018" y="826492"/>
            <a:ext cx="874228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6000" dirty="0"/>
              <a:t>Kiedy samochody</a:t>
            </a:r>
          </a:p>
          <a:p>
            <a:pPr algn="ctr"/>
            <a:r>
              <a:rPr lang="pl-PL" sz="6000" dirty="0"/>
              <a:t> z miejsca nagle ruszą</a:t>
            </a:r>
          </a:p>
          <a:p>
            <a:pPr algn="ctr"/>
            <a:r>
              <a:rPr lang="pl-PL" sz="6000" dirty="0"/>
              <a:t> z rury wydechowej </a:t>
            </a:r>
          </a:p>
          <a:p>
            <a:pPr algn="ctr"/>
            <a:r>
              <a:rPr lang="pl-PL" sz="6000" dirty="0"/>
              <a:t>wydostać się muszą.</a:t>
            </a:r>
            <a:r>
              <a:rPr lang="pl-P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73664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Spaliny silników – co zawierają i jak to wpływa na człowieka? | Autokult.pl">
            <a:extLst>
              <a:ext uri="{FF2B5EF4-FFF2-40B4-BE49-F238E27FC236}">
                <a16:creationId xmlns:a16="http://schemas.microsoft.com/office/drawing/2014/main" id="{A8093947-093F-47C3-AB7F-0FB6FC1332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074" t="3105" r="15505" b="-7674"/>
          <a:stretch/>
        </p:blipFill>
        <p:spPr bwMode="auto">
          <a:xfrm>
            <a:off x="1315743" y="333346"/>
            <a:ext cx="8103463" cy="5367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63B4BB9D-B0DB-41AC-B2B3-6D0D7509E4D5}"/>
              </a:ext>
            </a:extLst>
          </p:cNvPr>
          <p:cNvSpPr txBox="1"/>
          <p:nvPr/>
        </p:nvSpPr>
        <p:spPr>
          <a:xfrm>
            <a:off x="0" y="5700575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dirty="0"/>
              <a:t>SPALINY</a:t>
            </a:r>
          </a:p>
        </p:txBody>
      </p:sp>
    </p:spTree>
    <p:extLst>
      <p:ext uri="{BB962C8B-B14F-4D97-AF65-F5344CB8AC3E}">
        <p14:creationId xmlns:p14="http://schemas.microsoft.com/office/powerpoint/2010/main" val="353243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053F5F3-7E29-4416-99BC-230AB2C1288D}"/>
              </a:ext>
            </a:extLst>
          </p:cNvPr>
          <p:cNvSpPr txBox="1"/>
          <p:nvPr/>
        </p:nvSpPr>
        <p:spPr>
          <a:xfrm>
            <a:off x="1518081" y="1757779"/>
            <a:ext cx="956184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6000" dirty="0"/>
              <a:t>Zieloną nosi koronę, </a:t>
            </a:r>
          </a:p>
          <a:p>
            <a:pPr algn="ctr"/>
            <a:r>
              <a:rPr lang="pl-PL" sz="6000" dirty="0"/>
              <a:t>przed skwarem daje ochronę. </a:t>
            </a:r>
          </a:p>
        </p:txBody>
      </p:sp>
    </p:spTree>
    <p:extLst>
      <p:ext uri="{BB962C8B-B14F-4D97-AF65-F5344CB8AC3E}">
        <p14:creationId xmlns:p14="http://schemas.microsoft.com/office/powerpoint/2010/main" val="3560361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Algorytmy i Struktury Danych - Drzewa">
            <a:extLst>
              <a:ext uri="{FF2B5EF4-FFF2-40B4-BE49-F238E27FC236}">
                <a16:creationId xmlns:a16="http://schemas.microsoft.com/office/drawing/2014/main" id="{FF0E852C-B7DA-493F-B59A-028CC1543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546" y="375578"/>
            <a:ext cx="7211627" cy="476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7B22DBCD-A361-45AF-ADED-251FF6F313A3}"/>
              </a:ext>
            </a:extLst>
          </p:cNvPr>
          <p:cNvSpPr txBox="1"/>
          <p:nvPr/>
        </p:nvSpPr>
        <p:spPr>
          <a:xfrm flipH="1">
            <a:off x="0" y="5752730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dirty="0"/>
              <a:t>DRZEWO</a:t>
            </a:r>
          </a:p>
        </p:txBody>
      </p:sp>
    </p:spTree>
    <p:extLst>
      <p:ext uri="{BB962C8B-B14F-4D97-AF65-F5344CB8AC3E}">
        <p14:creationId xmlns:p14="http://schemas.microsoft.com/office/powerpoint/2010/main" val="9064087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380D94A9-8648-4FB9-86AC-AFF4AFA0AC7B}"/>
              </a:ext>
            </a:extLst>
          </p:cNvPr>
          <p:cNvSpPr txBox="1"/>
          <p:nvPr/>
        </p:nvSpPr>
        <p:spPr>
          <a:xfrm>
            <a:off x="1917578" y="1207364"/>
            <a:ext cx="80976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6000" dirty="0"/>
              <a:t>Jest wszędzie wokół nas, </a:t>
            </a:r>
          </a:p>
          <a:p>
            <a:pPr algn="ctr"/>
            <a:r>
              <a:rPr lang="pl-PL" sz="6000" dirty="0"/>
              <a:t>możemy to poczuć, </a:t>
            </a:r>
          </a:p>
          <a:p>
            <a:pPr algn="ctr"/>
            <a:r>
              <a:rPr lang="pl-PL" sz="6000" dirty="0"/>
              <a:t>ale tego nie widzimy? </a:t>
            </a:r>
          </a:p>
        </p:txBody>
      </p:sp>
    </p:spTree>
    <p:extLst>
      <p:ext uri="{BB962C8B-B14F-4D97-AF65-F5344CB8AC3E}">
        <p14:creationId xmlns:p14="http://schemas.microsoft.com/office/powerpoint/2010/main" val="6638899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Nasze Powietrze III edycja &quot;Nasze Powietrze&quot; - rusza III edycja programu |  Małopolska w zdrowej atmosferze">
            <a:extLst>
              <a:ext uri="{FF2B5EF4-FFF2-40B4-BE49-F238E27FC236}">
                <a16:creationId xmlns:a16="http://schemas.microsoft.com/office/drawing/2014/main" id="{25C56C7C-35FB-4A81-BEE8-7932D1DDE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957" y="288801"/>
            <a:ext cx="7890284" cy="522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C24BE340-B6E1-47EB-B68F-780688A4FAE9}"/>
              </a:ext>
            </a:extLst>
          </p:cNvPr>
          <p:cNvSpPr txBox="1"/>
          <p:nvPr/>
        </p:nvSpPr>
        <p:spPr>
          <a:xfrm>
            <a:off x="443885" y="5726097"/>
            <a:ext cx="1143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dirty="0"/>
              <a:t>POWIETRZE</a:t>
            </a:r>
          </a:p>
        </p:txBody>
      </p:sp>
    </p:spTree>
    <p:extLst>
      <p:ext uri="{BB962C8B-B14F-4D97-AF65-F5344CB8AC3E}">
        <p14:creationId xmlns:p14="http://schemas.microsoft.com/office/powerpoint/2010/main" val="3837828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025A41F2-C576-4A73-9F8E-76321240EA03}"/>
              </a:ext>
            </a:extLst>
          </p:cNvPr>
          <p:cNvSpPr txBox="1"/>
          <p:nvPr/>
        </p:nvSpPr>
        <p:spPr>
          <a:xfrm>
            <a:off x="1145219" y="994299"/>
            <a:ext cx="97388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6000" dirty="0"/>
              <a:t>Służy do picia, </a:t>
            </a:r>
          </a:p>
          <a:p>
            <a:pPr algn="ctr"/>
            <a:r>
              <a:rPr lang="pl-PL" sz="6000" dirty="0"/>
              <a:t>służy do mycia, </a:t>
            </a:r>
          </a:p>
          <a:p>
            <a:pPr algn="ctr"/>
            <a:r>
              <a:rPr lang="pl-PL" sz="6000" dirty="0"/>
              <a:t>bez niej na ziemi </a:t>
            </a:r>
          </a:p>
          <a:p>
            <a:pPr algn="ctr"/>
            <a:r>
              <a:rPr lang="pl-PL" sz="6000" dirty="0"/>
              <a:t>nie byłoby życia. </a:t>
            </a:r>
          </a:p>
        </p:txBody>
      </p:sp>
    </p:spTree>
    <p:extLst>
      <p:ext uri="{BB962C8B-B14F-4D97-AF65-F5344CB8AC3E}">
        <p14:creationId xmlns:p14="http://schemas.microsoft.com/office/powerpoint/2010/main" val="21825030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Woda „Żywiec Żywioł Zdrój” niewinna. Co było przyczyną poparzenia? - Firma  - Newsweek.pl">
            <a:extLst>
              <a:ext uri="{FF2B5EF4-FFF2-40B4-BE49-F238E27FC236}">
                <a16:creationId xmlns:a16="http://schemas.microsoft.com/office/drawing/2014/main" id="{A374DBF1-EE48-4122-9844-D73C3E310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438" y="284086"/>
            <a:ext cx="7705818" cy="5123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113BC81B-16D9-456E-9887-14B99304B533}"/>
              </a:ext>
            </a:extLst>
          </p:cNvPr>
          <p:cNvSpPr txBox="1"/>
          <p:nvPr/>
        </p:nvSpPr>
        <p:spPr>
          <a:xfrm>
            <a:off x="1176291" y="5637320"/>
            <a:ext cx="99341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6000" dirty="0"/>
              <a:t>WODA</a:t>
            </a:r>
          </a:p>
        </p:txBody>
      </p:sp>
    </p:spTree>
    <p:extLst>
      <p:ext uri="{BB962C8B-B14F-4D97-AF65-F5344CB8AC3E}">
        <p14:creationId xmlns:p14="http://schemas.microsoft.com/office/powerpoint/2010/main" val="11965898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4D722346-B39D-4936-AED6-2D91F66567FC}"/>
              </a:ext>
            </a:extLst>
          </p:cNvPr>
          <p:cNvSpPr txBox="1"/>
          <p:nvPr/>
        </p:nvSpPr>
        <p:spPr>
          <a:xfrm>
            <a:off x="161381" y="1870640"/>
            <a:ext cx="1171694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6000" dirty="0"/>
              <a:t>Co to za okrągła planeta, </a:t>
            </a:r>
          </a:p>
          <a:p>
            <a:pPr algn="ctr"/>
            <a:r>
              <a:rPr lang="pl-PL" sz="6000" dirty="0"/>
              <a:t>na której bez wody, tlenu i słońca </a:t>
            </a:r>
          </a:p>
          <a:p>
            <a:pPr algn="ctr"/>
            <a:r>
              <a:rPr lang="pl-PL" sz="6000" dirty="0"/>
              <a:t>nie byłoby życia.</a:t>
            </a:r>
          </a:p>
        </p:txBody>
      </p:sp>
    </p:spTree>
    <p:extLst>
      <p:ext uri="{BB962C8B-B14F-4D97-AF65-F5344CB8AC3E}">
        <p14:creationId xmlns:p14="http://schemas.microsoft.com/office/powerpoint/2010/main" val="39201515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ototapeta 3D kosmos ziemia planeta 250x175 F00420 - 7603552175 - oficjalne  archiwum Allegro">
            <a:extLst>
              <a:ext uri="{FF2B5EF4-FFF2-40B4-BE49-F238E27FC236}">
                <a16:creationId xmlns:a16="http://schemas.microsoft.com/office/drawing/2014/main" id="{C3F9F18E-486A-4992-8944-381A46A983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7" t="11255" r="22686" b="10108"/>
          <a:stretch/>
        </p:blipFill>
        <p:spPr bwMode="auto">
          <a:xfrm>
            <a:off x="3517037" y="417252"/>
            <a:ext cx="5157926" cy="517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CE4D15CF-7546-4A68-8415-F61A21D79A62}"/>
              </a:ext>
            </a:extLst>
          </p:cNvPr>
          <p:cNvSpPr txBox="1"/>
          <p:nvPr/>
        </p:nvSpPr>
        <p:spPr>
          <a:xfrm>
            <a:off x="97654" y="6054571"/>
            <a:ext cx="120292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dirty="0"/>
              <a:t>ZIEMIA</a:t>
            </a:r>
          </a:p>
        </p:txBody>
      </p:sp>
    </p:spTree>
    <p:extLst>
      <p:ext uri="{BB962C8B-B14F-4D97-AF65-F5344CB8AC3E}">
        <p14:creationId xmlns:p14="http://schemas.microsoft.com/office/powerpoint/2010/main" val="1253640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łoń afrykański">
            <a:extLst>
              <a:ext uri="{FF2B5EF4-FFF2-40B4-BE49-F238E27FC236}">
                <a16:creationId xmlns:a16="http://schemas.microsoft.com/office/drawing/2014/main" id="{DFEA6BA6-CA01-4DA4-8F7E-87A9D45E8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01" y="1840599"/>
            <a:ext cx="5211421" cy="349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99844945-3708-4D8C-B56B-D6DAEB3F9D11}"/>
              </a:ext>
            </a:extLst>
          </p:cNvPr>
          <p:cNvSpPr txBox="1"/>
          <p:nvPr/>
        </p:nvSpPr>
        <p:spPr>
          <a:xfrm>
            <a:off x="7794595" y="2502127"/>
            <a:ext cx="15713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600" dirty="0"/>
              <a:t>CE</a:t>
            </a:r>
          </a:p>
        </p:txBody>
      </p:sp>
    </p:spTree>
    <p:extLst>
      <p:ext uri="{BB962C8B-B14F-4D97-AF65-F5344CB8AC3E}">
        <p14:creationId xmlns:p14="http://schemas.microsoft.com/office/powerpoint/2010/main" val="15747413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godło, symbol, logo, herb&#10;&#10;Opis wygenerowany automatycznie">
            <a:extLst>
              <a:ext uri="{FF2B5EF4-FFF2-40B4-BE49-F238E27FC236}">
                <a16:creationId xmlns:a16="http://schemas.microsoft.com/office/drawing/2014/main" id="{7670C9C9-62EA-FECB-D604-26F9368BEE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597" y="276225"/>
            <a:ext cx="4120277" cy="4086225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2DC18E29-550B-DFBD-843B-FBB90BCB122B}"/>
              </a:ext>
            </a:extLst>
          </p:cNvPr>
          <p:cNvSpPr txBox="1"/>
          <p:nvPr/>
        </p:nvSpPr>
        <p:spPr>
          <a:xfrm>
            <a:off x="2065753" y="4294910"/>
            <a:ext cx="80942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b="1" dirty="0">
                <a:solidFill>
                  <a:srgbClr val="002060"/>
                </a:solidFill>
              </a:rPr>
              <a:t>Powiatowa Stacja</a:t>
            </a:r>
          </a:p>
          <a:p>
            <a:pPr algn="ctr"/>
            <a:r>
              <a:rPr lang="pl-PL" sz="3600" b="1" dirty="0">
                <a:solidFill>
                  <a:srgbClr val="002060"/>
                </a:solidFill>
              </a:rPr>
              <a:t>Sanitarno-Epidemiologiczna</a:t>
            </a:r>
          </a:p>
          <a:p>
            <a:pPr algn="ctr"/>
            <a:r>
              <a:rPr lang="pl-PL" sz="3600" b="1" dirty="0">
                <a:solidFill>
                  <a:srgbClr val="002060"/>
                </a:solidFill>
              </a:rPr>
              <a:t>w Nowym Targu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3628565-2C95-354C-5B7F-1C1716A13865}"/>
              </a:ext>
            </a:extLst>
          </p:cNvPr>
          <p:cNvSpPr txBox="1"/>
          <p:nvPr/>
        </p:nvSpPr>
        <p:spPr>
          <a:xfrm>
            <a:off x="258618" y="6253019"/>
            <a:ext cx="14778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i="1" dirty="0"/>
              <a:t>Źródło: </a:t>
            </a:r>
            <a:r>
              <a:rPr lang="pl-PL" sz="1600" i="1" dirty="0" err="1"/>
              <a:t>internet</a:t>
            </a:r>
            <a:endParaRPr lang="pl-PL" sz="1600" i="1" dirty="0"/>
          </a:p>
        </p:txBody>
      </p:sp>
    </p:spTree>
    <p:extLst>
      <p:ext uri="{BB962C8B-B14F-4D97-AF65-F5344CB8AC3E}">
        <p14:creationId xmlns:p14="http://schemas.microsoft.com/office/powerpoint/2010/main" val="2226200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Jak narysować smoka? - instrukcja obrazkowa krok po kroku">
            <a:extLst>
              <a:ext uri="{FF2B5EF4-FFF2-40B4-BE49-F238E27FC236}">
                <a16:creationId xmlns:a16="http://schemas.microsoft.com/office/drawing/2014/main" id="{57EBC9C3-783F-48D8-B5FA-F732C74E59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52" t="3342" r="11237" b="8719"/>
          <a:stretch/>
        </p:blipFill>
        <p:spPr bwMode="auto">
          <a:xfrm>
            <a:off x="727969" y="792332"/>
            <a:ext cx="4909351" cy="527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7F942C2C-629E-4902-A1D5-4230EFE75A58}"/>
              </a:ext>
            </a:extLst>
          </p:cNvPr>
          <p:cNvSpPr txBox="1"/>
          <p:nvPr/>
        </p:nvSpPr>
        <p:spPr>
          <a:xfrm>
            <a:off x="6178858" y="2760956"/>
            <a:ext cx="389729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0" dirty="0"/>
              <a:t>K = G</a:t>
            </a:r>
          </a:p>
        </p:txBody>
      </p:sp>
    </p:spTree>
    <p:extLst>
      <p:ext uri="{BB962C8B-B14F-4D97-AF65-F5344CB8AC3E}">
        <p14:creationId xmlns:p14="http://schemas.microsoft.com/office/powerpoint/2010/main" val="4107342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ina jutowa kręcona BK Poland">
            <a:extLst>
              <a:ext uri="{FF2B5EF4-FFF2-40B4-BE49-F238E27FC236}">
                <a16:creationId xmlns:a16="http://schemas.microsoft.com/office/drawing/2014/main" id="{9CFC8B24-49CC-4DA9-945D-CB6BE145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367" y="1555358"/>
            <a:ext cx="5600561" cy="3747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CDF0B980-134B-4EBF-B9E3-B502CE1F6667}"/>
              </a:ext>
            </a:extLst>
          </p:cNvPr>
          <p:cNvSpPr txBox="1"/>
          <p:nvPr/>
        </p:nvSpPr>
        <p:spPr>
          <a:xfrm>
            <a:off x="2086253" y="2299316"/>
            <a:ext cx="2084225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0" dirty="0"/>
              <a:t>SPA</a:t>
            </a:r>
          </a:p>
        </p:txBody>
      </p:sp>
    </p:spTree>
    <p:extLst>
      <p:ext uri="{BB962C8B-B14F-4D97-AF65-F5344CB8AC3E}">
        <p14:creationId xmlns:p14="http://schemas.microsoft.com/office/powerpoint/2010/main" val="4053439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9F1C113E-308E-48DB-AF5A-53AAF722B361}"/>
              </a:ext>
            </a:extLst>
          </p:cNvPr>
          <p:cNvSpPr txBox="1"/>
          <p:nvPr/>
        </p:nvSpPr>
        <p:spPr>
          <a:xfrm>
            <a:off x="1325036" y="2809565"/>
            <a:ext cx="999421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8000" dirty="0"/>
              <a:t>ZAGADKI EKOLOGICZNE</a:t>
            </a:r>
          </a:p>
        </p:txBody>
      </p:sp>
      <p:pic>
        <p:nvPicPr>
          <p:cNvPr id="1028" name="Picture 4" descr="Wesołe zagadki - Szkolne Blogi">
            <a:extLst>
              <a:ext uri="{FF2B5EF4-FFF2-40B4-BE49-F238E27FC236}">
                <a16:creationId xmlns:a16="http://schemas.microsoft.com/office/drawing/2014/main" id="{320DBAA5-2961-4E24-8C8F-731899375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649" y="568054"/>
            <a:ext cx="1793733" cy="1939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n on Wtorebusy">
            <a:extLst>
              <a:ext uri="{FF2B5EF4-FFF2-40B4-BE49-F238E27FC236}">
                <a16:creationId xmlns:a16="http://schemas.microsoft.com/office/drawing/2014/main" id="{28144DF0-B581-48BA-BBB4-E93B96A33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50" y="239858"/>
            <a:ext cx="2595562" cy="2595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Znak interpunkcyjny stock Grafika - Pobierz royalty-free obrazy, wektory -  sprawdź interpunkcję | Depositphotos">
            <a:extLst>
              <a:ext uri="{FF2B5EF4-FFF2-40B4-BE49-F238E27FC236}">
                <a16:creationId xmlns:a16="http://schemas.microsoft.com/office/drawing/2014/main" id="{4AC2895A-A36D-436D-9895-87E31FAC8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246" y="4496717"/>
            <a:ext cx="1398638" cy="2272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Kto zna rozwiązanie...?&quot; | Toluna">
            <a:extLst>
              <a:ext uri="{FF2B5EF4-FFF2-40B4-BE49-F238E27FC236}">
                <a16:creationId xmlns:a16="http://schemas.microsoft.com/office/drawing/2014/main" id="{2535A22A-63D6-4EBD-8A46-3302C341B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1432" y="4476279"/>
            <a:ext cx="2393080" cy="209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5971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EA7C4F8C-2D4A-48AC-90E6-26AD569F0DEC}"/>
              </a:ext>
            </a:extLst>
          </p:cNvPr>
          <p:cNvSpPr txBox="1"/>
          <p:nvPr/>
        </p:nvSpPr>
        <p:spPr>
          <a:xfrm>
            <a:off x="745725" y="1047565"/>
            <a:ext cx="1015605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6000" dirty="0"/>
              <a:t>Nikt z nas nie zaprzeczy,</a:t>
            </a:r>
          </a:p>
          <a:p>
            <a:pPr algn="ctr"/>
            <a:r>
              <a:rPr lang="pl-PL" sz="6000" dirty="0"/>
              <a:t> że w nim dużo rzeczy: </a:t>
            </a:r>
          </a:p>
          <a:p>
            <a:pPr algn="ctr"/>
            <a:r>
              <a:rPr lang="pl-PL" sz="6000" dirty="0"/>
              <a:t>obierki, odpadki, </a:t>
            </a:r>
          </a:p>
          <a:p>
            <a:pPr algn="ctr"/>
            <a:r>
              <a:rPr lang="pl-PL" sz="6000" dirty="0"/>
              <a:t>gruz i zwiędłe kwiatki. </a:t>
            </a:r>
          </a:p>
        </p:txBody>
      </p:sp>
    </p:spTree>
    <p:extLst>
      <p:ext uri="{BB962C8B-B14F-4D97-AF65-F5344CB8AC3E}">
        <p14:creationId xmlns:p14="http://schemas.microsoft.com/office/powerpoint/2010/main" val="673221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zpital zapłaci 1000% więcej za wywóz odpadów - Głos Słupcy">
            <a:extLst>
              <a:ext uri="{FF2B5EF4-FFF2-40B4-BE49-F238E27FC236}">
                <a16:creationId xmlns:a16="http://schemas.microsoft.com/office/drawing/2014/main" id="{8F331061-365C-49C5-9675-7C3535EBB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648" y="298804"/>
            <a:ext cx="7092703" cy="5330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388EFE95-AD97-415F-BCBA-5BBD58DA73D1}"/>
              </a:ext>
            </a:extLst>
          </p:cNvPr>
          <p:cNvSpPr txBox="1"/>
          <p:nvPr/>
        </p:nvSpPr>
        <p:spPr>
          <a:xfrm>
            <a:off x="4572000" y="5629771"/>
            <a:ext cx="26228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800" dirty="0"/>
              <a:t>ŚMIETNIK</a:t>
            </a:r>
          </a:p>
        </p:txBody>
      </p:sp>
    </p:spTree>
    <p:extLst>
      <p:ext uri="{BB962C8B-B14F-4D97-AF65-F5344CB8AC3E}">
        <p14:creationId xmlns:p14="http://schemas.microsoft.com/office/powerpoint/2010/main" val="660889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6DDA819D-E5AB-4D37-A7E5-6DA20EE5F486}"/>
              </a:ext>
            </a:extLst>
          </p:cNvPr>
          <p:cNvSpPr txBox="1"/>
          <p:nvPr/>
        </p:nvSpPr>
        <p:spPr>
          <a:xfrm>
            <a:off x="2212084" y="914401"/>
            <a:ext cx="7550850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6000" dirty="0"/>
              <a:t>Stoją głodne i czekają </a:t>
            </a:r>
          </a:p>
          <a:p>
            <a:pPr algn="ctr"/>
            <a:r>
              <a:rPr lang="pl-PL" sz="6000" dirty="0"/>
              <a:t>na ulicy i na skwerku: </a:t>
            </a:r>
          </a:p>
          <a:p>
            <a:pPr algn="ctr"/>
            <a:r>
              <a:rPr lang="pl-PL" sz="6000" dirty="0"/>
              <a:t>na patyczki od lizaków </a:t>
            </a:r>
          </a:p>
          <a:p>
            <a:pPr algn="ctr"/>
            <a:r>
              <a:rPr lang="pl-PL" sz="6000" dirty="0"/>
              <a:t>i papierki od cukierków.</a:t>
            </a:r>
          </a:p>
        </p:txBody>
      </p:sp>
    </p:spTree>
    <p:extLst>
      <p:ext uri="{BB962C8B-B14F-4D97-AF65-F5344CB8AC3E}">
        <p14:creationId xmlns:p14="http://schemas.microsoft.com/office/powerpoint/2010/main" val="3183878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KOMPLET POJEMNIKÓW NA ODPADY KOSZE NA ŚMIECI 120L 8977382987 - Allegro.pl">
            <a:extLst>
              <a:ext uri="{FF2B5EF4-FFF2-40B4-BE49-F238E27FC236}">
                <a16:creationId xmlns:a16="http://schemas.microsoft.com/office/drawing/2014/main" id="{6C09F35A-279B-4252-9984-940E5FED86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849" y="488827"/>
            <a:ext cx="7078462" cy="4106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1A8D76B9-E130-4BF1-B41D-A654DE77D831}"/>
              </a:ext>
            </a:extLst>
          </p:cNvPr>
          <p:cNvSpPr txBox="1"/>
          <p:nvPr/>
        </p:nvSpPr>
        <p:spPr>
          <a:xfrm>
            <a:off x="4553847" y="5220071"/>
            <a:ext cx="30843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/>
              <a:t>KOSZE NA ŚMIECI</a:t>
            </a:r>
          </a:p>
        </p:txBody>
      </p:sp>
    </p:spTree>
    <p:extLst>
      <p:ext uri="{BB962C8B-B14F-4D97-AF65-F5344CB8AC3E}">
        <p14:creationId xmlns:p14="http://schemas.microsoft.com/office/powerpoint/2010/main" val="282129575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95</TotalTime>
  <Words>139</Words>
  <Application>Microsoft Office PowerPoint</Application>
  <PresentationFormat>Panoramiczny</PresentationFormat>
  <Paragraphs>40</Paragraphs>
  <Slides>20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user</dc:creator>
  <cp:lastModifiedBy>PSSE Nowy Targ - Monika Koźlak</cp:lastModifiedBy>
  <cp:revision>12</cp:revision>
  <dcterms:created xsi:type="dcterms:W3CDTF">2021-03-10T12:12:57Z</dcterms:created>
  <dcterms:modified xsi:type="dcterms:W3CDTF">2023-10-25T06:30:07Z</dcterms:modified>
</cp:coreProperties>
</file>