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notesSlides/notesSlide4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336" r:id="rId2"/>
    <p:sldId id="308" r:id="rId3"/>
    <p:sldId id="404" r:id="rId4"/>
    <p:sldId id="1543" r:id="rId5"/>
    <p:sldId id="1544" r:id="rId6"/>
    <p:sldId id="1545" r:id="rId7"/>
    <p:sldId id="271" r:id="rId8"/>
    <p:sldId id="1582" r:id="rId9"/>
    <p:sldId id="1589" r:id="rId10"/>
    <p:sldId id="1583" r:id="rId11"/>
    <p:sldId id="1585" r:id="rId12"/>
    <p:sldId id="1546" r:id="rId13"/>
    <p:sldId id="1586" r:id="rId14"/>
    <p:sldId id="1587" r:id="rId15"/>
    <p:sldId id="1588" r:id="rId16"/>
    <p:sldId id="406" r:id="rId17"/>
    <p:sldId id="1593" r:id="rId18"/>
    <p:sldId id="1594" r:id="rId19"/>
    <p:sldId id="1595" r:id="rId20"/>
    <p:sldId id="1596" r:id="rId21"/>
    <p:sldId id="1597" r:id="rId22"/>
    <p:sldId id="400" r:id="rId23"/>
    <p:sldId id="1599" r:id="rId24"/>
    <p:sldId id="1600" r:id="rId25"/>
    <p:sldId id="1601" r:id="rId26"/>
    <p:sldId id="1603" r:id="rId27"/>
    <p:sldId id="1604" r:id="rId28"/>
    <p:sldId id="1605" r:id="rId29"/>
    <p:sldId id="1620" r:id="rId30"/>
    <p:sldId id="1621" r:id="rId31"/>
    <p:sldId id="1622" r:id="rId32"/>
    <p:sldId id="1623" r:id="rId33"/>
    <p:sldId id="1633" r:id="rId34"/>
    <p:sldId id="1624" r:id="rId35"/>
    <p:sldId id="1625" r:id="rId36"/>
    <p:sldId id="1626" r:id="rId37"/>
    <p:sldId id="1610" r:id="rId38"/>
    <p:sldId id="1627" r:id="rId39"/>
    <p:sldId id="1632" r:id="rId40"/>
    <p:sldId id="1629" r:id="rId41"/>
    <p:sldId id="1630" r:id="rId42"/>
    <p:sldId id="1631" r:id="rId43"/>
    <p:sldId id="443" r:id="rId44"/>
    <p:sldId id="446" r:id="rId45"/>
    <p:sldId id="444" r:id="rId46"/>
    <p:sldId id="332" r:id="rId47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4B97"/>
    <a:srgbClr val="009242"/>
    <a:srgbClr val="A6D3FF"/>
    <a:srgbClr val="93C67B"/>
    <a:srgbClr val="BDBDE9"/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85714" autoAdjust="0"/>
  </p:normalViewPr>
  <p:slideViewPr>
    <p:cSldViewPr showGuides="1">
      <p:cViewPr varScale="1">
        <p:scale>
          <a:sx n="82" d="100"/>
          <a:sy n="82" d="100"/>
        </p:scale>
        <p:origin x="1578" y="102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dwysocka Monika" userId="d51ff4e8-f10f-4d22-8461-3d22d9a7c4b8" providerId="ADAL" clId="{63872B7F-5F21-4665-B359-5FAF181596A0}"/>
    <pc:docChg chg="undo redo custSel addSld delSld modSld sldOrd">
      <pc:chgData name="Podwysocka Monika" userId="d51ff4e8-f10f-4d22-8461-3d22d9a7c4b8" providerId="ADAL" clId="{63872B7F-5F21-4665-B359-5FAF181596A0}" dt="2026-06-22T12:19:02.445" v="10238" actId="113"/>
      <pc:docMkLst>
        <pc:docMk/>
      </pc:docMkLst>
      <pc:sldChg chg="addSp delSp modSp add mod modNotesTx">
        <pc:chgData name="Podwysocka Monika" userId="d51ff4e8-f10f-4d22-8461-3d22d9a7c4b8" providerId="ADAL" clId="{63872B7F-5F21-4665-B359-5FAF181596A0}" dt="2026-06-19T08:57:30.916" v="10168" actId="6549"/>
        <pc:sldMkLst>
          <pc:docMk/>
          <pc:sldMk cId="3322467378" sldId="271"/>
        </pc:sldMkLst>
        <pc:picChg chg="add mod">
          <ac:chgData name="Podwysocka Monika" userId="d51ff4e8-f10f-4d22-8461-3d22d9a7c4b8" providerId="ADAL" clId="{63872B7F-5F21-4665-B359-5FAF181596A0}" dt="2026-06-11T10:18:21.156" v="1225" actId="14100"/>
          <ac:picMkLst>
            <pc:docMk/>
            <pc:sldMk cId="3322467378" sldId="271"/>
            <ac:picMk id="3" creationId="{58CCCDFA-E190-7014-F54A-8FD327C9455C}"/>
          </ac:picMkLst>
        </pc:picChg>
        <pc:picChg chg="mod">
          <ac:chgData name="Podwysocka Monika" userId="d51ff4e8-f10f-4d22-8461-3d22d9a7c4b8" providerId="ADAL" clId="{63872B7F-5F21-4665-B359-5FAF181596A0}" dt="2026-06-11T10:18:25.709" v="1226" actId="14100"/>
          <ac:picMkLst>
            <pc:docMk/>
            <pc:sldMk cId="3322467378" sldId="271"/>
            <ac:picMk id="12" creationId="{6AFC8CE4-1C30-8C59-4DD1-CA5E6B19FF23}"/>
          </ac:picMkLst>
        </pc:picChg>
      </pc:sldChg>
      <pc:sldChg chg="modSp mod modNotesTx">
        <pc:chgData name="Podwysocka Monika" userId="d51ff4e8-f10f-4d22-8461-3d22d9a7c4b8" providerId="ADAL" clId="{63872B7F-5F21-4665-B359-5FAF181596A0}" dt="2026-06-19T08:57:16.342" v="10163" actId="6549"/>
        <pc:sldMkLst>
          <pc:docMk/>
          <pc:sldMk cId="0" sldId="308"/>
        </pc:sldMkLst>
        <pc:spChg chg="mod">
          <ac:chgData name="Podwysocka Monika" userId="d51ff4e8-f10f-4d22-8461-3d22d9a7c4b8" providerId="ADAL" clId="{63872B7F-5F21-4665-B359-5FAF181596A0}" dt="2026-06-10T12:18:49.039" v="504" actId="255"/>
          <ac:spMkLst>
            <pc:docMk/>
            <pc:sldMk cId="0" sldId="308"/>
            <ac:spMk id="5" creationId="{CDA37B94-D69E-4778-362F-9CA42162589C}"/>
          </ac:spMkLst>
        </pc:spChg>
      </pc:sldChg>
      <pc:sldChg chg="modSp mod modNotesTx">
        <pc:chgData name="Podwysocka Monika" userId="d51ff4e8-f10f-4d22-8461-3d22d9a7c4b8" providerId="ADAL" clId="{63872B7F-5F21-4665-B359-5FAF181596A0}" dt="2026-06-19T08:57:12.510" v="10162" actId="6549"/>
        <pc:sldMkLst>
          <pc:docMk/>
          <pc:sldMk cId="0" sldId="336"/>
        </pc:sldMkLst>
        <pc:spChg chg="mod">
          <ac:chgData name="Podwysocka Monika" userId="d51ff4e8-f10f-4d22-8461-3d22d9a7c4b8" providerId="ADAL" clId="{63872B7F-5F21-4665-B359-5FAF181596A0}" dt="2026-06-10T12:10:14.847" v="110" actId="14100"/>
          <ac:spMkLst>
            <pc:docMk/>
            <pc:sldMk cId="0" sldId="336"/>
            <ac:spMk id="11" creationId="{25C1F810-5A2C-73E7-E2EA-32E6C2F66B7E}"/>
          </ac:spMkLst>
        </pc:spChg>
        <pc:spChg chg="mod">
          <ac:chgData name="Podwysocka Monika" userId="d51ff4e8-f10f-4d22-8461-3d22d9a7c4b8" providerId="ADAL" clId="{63872B7F-5F21-4665-B359-5FAF181596A0}" dt="2026-06-19T08:33:10.580" v="9627" actId="20577"/>
          <ac:spMkLst>
            <pc:docMk/>
            <pc:sldMk cId="0" sldId="336"/>
            <ac:spMk id="14" creationId="{13CA0706-8249-3742-85AE-F68EDE7037D0}"/>
          </ac:spMkLst>
        </pc:spChg>
      </pc:sldChg>
      <pc:sldChg chg="addSp delSp modSp mod ord modNotesTx">
        <pc:chgData name="Podwysocka Monika" userId="d51ff4e8-f10f-4d22-8461-3d22d9a7c4b8" providerId="ADAL" clId="{63872B7F-5F21-4665-B359-5FAF181596A0}" dt="2026-06-19T08:58:23.176" v="10182" actId="6549"/>
        <pc:sldMkLst>
          <pc:docMk/>
          <pc:sldMk cId="2824694484" sldId="400"/>
        </pc:sldMkLst>
        <pc:spChg chg="mod">
          <ac:chgData name="Podwysocka Monika" userId="d51ff4e8-f10f-4d22-8461-3d22d9a7c4b8" providerId="ADAL" clId="{63872B7F-5F21-4665-B359-5FAF181596A0}" dt="2026-06-11T11:12:13.887" v="1743" actId="207"/>
          <ac:spMkLst>
            <pc:docMk/>
            <pc:sldMk cId="2824694484" sldId="400"/>
            <ac:spMk id="2" creationId="{3D6FACC1-2E1C-7635-6D2D-CBD91C1F9BA5}"/>
          </ac:spMkLst>
        </pc:spChg>
        <pc:spChg chg="add mod">
          <ac:chgData name="Podwysocka Monika" userId="d51ff4e8-f10f-4d22-8461-3d22d9a7c4b8" providerId="ADAL" clId="{63872B7F-5F21-4665-B359-5FAF181596A0}" dt="2026-06-11T11:13:29.433" v="1750" actId="14100"/>
          <ac:spMkLst>
            <pc:docMk/>
            <pc:sldMk cId="2824694484" sldId="400"/>
            <ac:spMk id="9" creationId="{39B28FF9-ADA9-3E31-744E-527D71E5BFE1}"/>
          </ac:spMkLst>
        </pc:spChg>
        <pc:graphicFrameChg chg="add mod">
          <ac:chgData name="Podwysocka Monika" userId="d51ff4e8-f10f-4d22-8461-3d22d9a7c4b8" providerId="ADAL" clId="{63872B7F-5F21-4665-B359-5FAF181596A0}" dt="2026-06-11T11:12:44.905" v="1746" actId="1076"/>
          <ac:graphicFrameMkLst>
            <pc:docMk/>
            <pc:sldMk cId="2824694484" sldId="400"/>
            <ac:graphicFrameMk id="7" creationId="{2B12F5E9-A3F5-0458-12F6-AB44F7433AB0}"/>
          </ac:graphicFrameMkLst>
        </pc:graphicFrameChg>
      </pc:sldChg>
      <pc:sldChg chg="addSp delSp modSp mod ord modNotesTx">
        <pc:chgData name="Podwysocka Monika" userId="d51ff4e8-f10f-4d22-8461-3d22d9a7c4b8" providerId="ADAL" clId="{63872B7F-5F21-4665-B359-5FAF181596A0}" dt="2026-06-19T09:20:18.343" v="10237" actId="20577"/>
        <pc:sldMkLst>
          <pc:docMk/>
          <pc:sldMk cId="3685156044" sldId="404"/>
        </pc:sldMkLst>
        <pc:spChg chg="mod">
          <ac:chgData name="Podwysocka Monika" userId="d51ff4e8-f10f-4d22-8461-3d22d9a7c4b8" providerId="ADAL" clId="{63872B7F-5F21-4665-B359-5FAF181596A0}" dt="2026-06-19T09:20:18.343" v="10237" actId="20577"/>
          <ac:spMkLst>
            <pc:docMk/>
            <pc:sldMk cId="3685156044" sldId="404"/>
            <ac:spMk id="2" creationId="{A71EEEC0-B947-8327-BA9B-D5D927AF888F}"/>
          </ac:spMkLst>
        </pc:spChg>
        <pc:spChg chg="mod">
          <ac:chgData name="Podwysocka Monika" userId="d51ff4e8-f10f-4d22-8461-3d22d9a7c4b8" providerId="ADAL" clId="{63872B7F-5F21-4665-B359-5FAF181596A0}" dt="2026-06-10T12:26:13.206" v="600"/>
          <ac:spMkLst>
            <pc:docMk/>
            <pc:sldMk cId="3685156044" sldId="404"/>
            <ac:spMk id="9" creationId="{1D230D20-00FD-94C4-D8E0-67D4EA06DE8E}"/>
          </ac:spMkLst>
        </pc:spChg>
        <pc:spChg chg="mod">
          <ac:chgData name="Podwysocka Monika" userId="d51ff4e8-f10f-4d22-8461-3d22d9a7c4b8" providerId="ADAL" clId="{63872B7F-5F21-4665-B359-5FAF181596A0}" dt="2026-06-12T10:44:00.662" v="4224" actId="255"/>
          <ac:spMkLst>
            <pc:docMk/>
            <pc:sldMk cId="3685156044" sldId="404"/>
            <ac:spMk id="10" creationId="{5AEA4966-6EE5-DB3E-D872-EEE6849403C0}"/>
          </ac:spMkLst>
        </pc:spChg>
        <pc:spChg chg="add mod">
          <ac:chgData name="Podwysocka Monika" userId="d51ff4e8-f10f-4d22-8461-3d22d9a7c4b8" providerId="ADAL" clId="{63872B7F-5F21-4665-B359-5FAF181596A0}" dt="2026-06-10T12:26:25.783" v="601"/>
          <ac:spMkLst>
            <pc:docMk/>
            <pc:sldMk cId="3685156044" sldId="404"/>
            <ac:spMk id="15" creationId="{CD654347-49C7-E013-DCDC-F6C1AEC858DB}"/>
          </ac:spMkLst>
        </pc:spChg>
        <pc:spChg chg="add mod">
          <ac:chgData name="Podwysocka Monika" userId="d51ff4e8-f10f-4d22-8461-3d22d9a7c4b8" providerId="ADAL" clId="{63872B7F-5F21-4665-B359-5FAF181596A0}" dt="2026-06-10T12:28:19.955" v="611" actId="20577"/>
          <ac:spMkLst>
            <pc:docMk/>
            <pc:sldMk cId="3685156044" sldId="404"/>
            <ac:spMk id="17" creationId="{108FADD9-D40D-6E81-C597-4D9F6D9060E1}"/>
          </ac:spMkLst>
        </pc:spChg>
        <pc:spChg chg="mod">
          <ac:chgData name="Podwysocka Monika" userId="d51ff4e8-f10f-4d22-8461-3d22d9a7c4b8" providerId="ADAL" clId="{63872B7F-5F21-4665-B359-5FAF181596A0}" dt="2026-06-10T12:21:28.203" v="559" actId="6549"/>
          <ac:spMkLst>
            <pc:docMk/>
            <pc:sldMk cId="3685156044" sldId="404"/>
            <ac:spMk id="19" creationId="{3727DE53-4FC3-20FC-9498-1AAF6A6378FD}"/>
          </ac:spMkLst>
        </pc:spChg>
        <pc:spChg chg="add mod">
          <ac:chgData name="Podwysocka Monika" userId="d51ff4e8-f10f-4d22-8461-3d22d9a7c4b8" providerId="ADAL" clId="{63872B7F-5F21-4665-B359-5FAF181596A0}" dt="2026-06-10T12:27:09.441" v="606" actId="6549"/>
          <ac:spMkLst>
            <pc:docMk/>
            <pc:sldMk cId="3685156044" sldId="404"/>
            <ac:spMk id="20" creationId="{B280819E-7C8E-A84F-E626-FE8422C755EE}"/>
          </ac:spMkLst>
        </pc:spChg>
        <pc:spChg chg="add mod">
          <ac:chgData name="Podwysocka Monika" userId="d51ff4e8-f10f-4d22-8461-3d22d9a7c4b8" providerId="ADAL" clId="{63872B7F-5F21-4665-B359-5FAF181596A0}" dt="2026-06-10T12:27:44.771" v="608" actId="255"/>
          <ac:spMkLst>
            <pc:docMk/>
            <pc:sldMk cId="3685156044" sldId="404"/>
            <ac:spMk id="22" creationId="{7C973017-99F3-33F4-8A27-36B68C07B23B}"/>
          </ac:spMkLst>
        </pc:spChg>
        <pc:picChg chg="mod">
          <ac:chgData name="Podwysocka Monika" userId="d51ff4e8-f10f-4d22-8461-3d22d9a7c4b8" providerId="ADAL" clId="{63872B7F-5F21-4665-B359-5FAF181596A0}" dt="2026-06-10T12:20:41.468" v="546" actId="14100"/>
          <ac:picMkLst>
            <pc:docMk/>
            <pc:sldMk cId="3685156044" sldId="404"/>
            <ac:picMk id="5" creationId="{5DAD62E1-2999-36AA-4513-7DCE02C718D3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8:58:07.413" v="10176" actId="6549"/>
        <pc:sldMkLst>
          <pc:docMk/>
          <pc:sldMk cId="3914792456" sldId="406"/>
        </pc:sldMkLst>
        <pc:spChg chg="mod">
          <ac:chgData name="Podwysocka Monika" userId="d51ff4e8-f10f-4d22-8461-3d22d9a7c4b8" providerId="ADAL" clId="{63872B7F-5F21-4665-B359-5FAF181596A0}" dt="2026-06-12T10:51:22.001" v="4242" actId="20577"/>
          <ac:spMkLst>
            <pc:docMk/>
            <pc:sldMk cId="3914792456" sldId="406"/>
            <ac:spMk id="2" creationId="{BEE1EF4F-0C21-5796-A4B5-084E57DA91DF}"/>
          </ac:spMkLst>
        </pc:spChg>
        <pc:spChg chg="add mod">
          <ac:chgData name="Podwysocka Monika" userId="d51ff4e8-f10f-4d22-8461-3d22d9a7c4b8" providerId="ADAL" clId="{63872B7F-5F21-4665-B359-5FAF181596A0}" dt="2026-06-11T11:09:55.031" v="1698" actId="1076"/>
          <ac:spMkLst>
            <pc:docMk/>
            <pc:sldMk cId="3914792456" sldId="406"/>
            <ac:spMk id="6" creationId="{79423FF1-B6AB-9A8E-B091-6934157C68E1}"/>
          </ac:spMkLst>
        </pc:spChg>
        <pc:spChg chg="add mod">
          <ac:chgData name="Podwysocka Monika" userId="d51ff4e8-f10f-4d22-8461-3d22d9a7c4b8" providerId="ADAL" clId="{63872B7F-5F21-4665-B359-5FAF181596A0}" dt="2026-06-11T11:10:47.884" v="1708" actId="1076"/>
          <ac:spMkLst>
            <pc:docMk/>
            <pc:sldMk cId="3914792456" sldId="406"/>
            <ac:spMk id="15" creationId="{37848CA3-A631-5DEB-A082-52A73D7A8F31}"/>
          </ac:spMkLst>
        </pc:spChg>
        <pc:spChg chg="mod">
          <ac:chgData name="Podwysocka Monika" userId="d51ff4e8-f10f-4d22-8461-3d22d9a7c4b8" providerId="ADAL" clId="{63872B7F-5F21-4665-B359-5FAF181596A0}" dt="2026-06-11T11:05:00.914" v="1684" actId="20577"/>
          <ac:spMkLst>
            <pc:docMk/>
            <pc:sldMk cId="3914792456" sldId="406"/>
            <ac:spMk id="19" creationId="{F9392970-B93C-4AE7-ED49-92090216B068}"/>
          </ac:spMkLst>
        </pc:spChg>
        <pc:picChg chg="mod">
          <ac:chgData name="Podwysocka Monika" userId="d51ff4e8-f10f-4d22-8461-3d22d9a7c4b8" providerId="ADAL" clId="{63872B7F-5F21-4665-B359-5FAF181596A0}" dt="2026-06-11T11:10:59.981" v="1709" actId="14100"/>
          <ac:picMkLst>
            <pc:docMk/>
            <pc:sldMk cId="3914792456" sldId="406"/>
            <ac:picMk id="5" creationId="{EFA7031B-A625-8C94-41A6-9CEC3FD67824}"/>
          </ac:picMkLst>
        </pc:picChg>
      </pc:sldChg>
      <pc:sldChg chg="addSp modSp add mod modNotesTx">
        <pc:chgData name="Podwysocka Monika" userId="d51ff4e8-f10f-4d22-8461-3d22d9a7c4b8" providerId="ADAL" clId="{63872B7F-5F21-4665-B359-5FAF181596A0}" dt="2026-06-19T08:59:14.573" v="10196" actId="6549"/>
        <pc:sldMkLst>
          <pc:docMk/>
          <pc:sldMk cId="3892247500" sldId="443"/>
        </pc:sldMkLst>
        <pc:spChg chg="mod">
          <ac:chgData name="Podwysocka Monika" userId="d51ff4e8-f10f-4d22-8461-3d22d9a7c4b8" providerId="ADAL" clId="{63872B7F-5F21-4665-B359-5FAF181596A0}" dt="2026-06-11T12:59:14.660" v="4205" actId="13926"/>
          <ac:spMkLst>
            <pc:docMk/>
            <pc:sldMk cId="3892247500" sldId="443"/>
            <ac:spMk id="2" creationId="{37F79769-EBEF-F2EC-76F0-0005FC3368CE}"/>
          </ac:spMkLst>
        </pc:spChg>
        <pc:spChg chg="mod">
          <ac:chgData name="Podwysocka Monika" userId="d51ff4e8-f10f-4d22-8461-3d22d9a7c4b8" providerId="ADAL" clId="{63872B7F-5F21-4665-B359-5FAF181596A0}" dt="2026-06-12T11:58:13.482" v="5383" actId="255"/>
          <ac:spMkLst>
            <pc:docMk/>
            <pc:sldMk cId="3892247500" sldId="443"/>
            <ac:spMk id="5" creationId="{73111346-FE25-F22F-21DA-D05EDC07D5E7}"/>
          </ac:spMkLst>
        </pc:spChg>
        <pc:graphicFrameChg chg="mod modGraphic">
          <ac:chgData name="Podwysocka Monika" userId="d51ff4e8-f10f-4d22-8461-3d22d9a7c4b8" providerId="ADAL" clId="{63872B7F-5F21-4665-B359-5FAF181596A0}" dt="2026-06-11T12:59:51.927" v="4208"/>
          <ac:graphicFrameMkLst>
            <pc:docMk/>
            <pc:sldMk cId="3892247500" sldId="443"/>
            <ac:graphicFrameMk id="7" creationId="{70D0EBF6-0C5F-BABB-1578-04D97411D71B}"/>
          </ac:graphicFrameMkLst>
        </pc:graphicFrameChg>
        <pc:picChg chg="add">
          <ac:chgData name="Podwysocka Monika" userId="d51ff4e8-f10f-4d22-8461-3d22d9a7c4b8" providerId="ADAL" clId="{63872B7F-5F21-4665-B359-5FAF181596A0}" dt="2026-06-19T08:53:45.773" v="10159" actId="22"/>
          <ac:picMkLst>
            <pc:docMk/>
            <pc:sldMk cId="3892247500" sldId="443"/>
            <ac:picMk id="8" creationId="{BF5BDC9A-DFC2-D200-DF74-BBA86E593533}"/>
          </ac:picMkLst>
        </pc:picChg>
        <pc:picChg chg="mod">
          <ac:chgData name="Podwysocka Monika" userId="d51ff4e8-f10f-4d22-8461-3d22d9a7c4b8" providerId="ADAL" clId="{63872B7F-5F21-4665-B359-5FAF181596A0}" dt="2026-06-11T12:59:56.668" v="4209" actId="1076"/>
          <ac:picMkLst>
            <pc:docMk/>
            <pc:sldMk cId="3892247500" sldId="443"/>
            <ac:picMk id="14" creationId="{9EB34D96-EFEB-2554-9CFE-12FC3AF9AEFE}"/>
          </ac:picMkLst>
        </pc:picChg>
      </pc:sldChg>
      <pc:sldChg chg="addSp modSp add mod modNotesTx">
        <pc:chgData name="Podwysocka Monika" userId="d51ff4e8-f10f-4d22-8461-3d22d9a7c4b8" providerId="ADAL" clId="{63872B7F-5F21-4665-B359-5FAF181596A0}" dt="2026-06-19T08:59:17.102" v="10197" actId="6549"/>
        <pc:sldMkLst>
          <pc:docMk/>
          <pc:sldMk cId="2962506787" sldId="444"/>
        </pc:sldMkLst>
        <pc:spChg chg="mod">
          <ac:chgData name="Podwysocka Monika" userId="d51ff4e8-f10f-4d22-8461-3d22d9a7c4b8" providerId="ADAL" clId="{63872B7F-5F21-4665-B359-5FAF181596A0}" dt="2026-06-11T13:00:31.011" v="4214" actId="13926"/>
          <ac:spMkLst>
            <pc:docMk/>
            <pc:sldMk cId="2962506787" sldId="444"/>
            <ac:spMk id="2" creationId="{37F79769-EBEF-F2EC-76F0-0005FC3368CE}"/>
          </ac:spMkLst>
        </pc:spChg>
        <pc:spChg chg="mod">
          <ac:chgData name="Podwysocka Monika" userId="d51ff4e8-f10f-4d22-8461-3d22d9a7c4b8" providerId="ADAL" clId="{63872B7F-5F21-4665-B359-5FAF181596A0}" dt="2026-06-12T11:58:26.505" v="5385" actId="255"/>
          <ac:spMkLst>
            <pc:docMk/>
            <pc:sldMk cId="2962506787" sldId="444"/>
            <ac:spMk id="6" creationId="{7155E24F-818C-C889-2898-55473125DFA7}"/>
          </ac:spMkLst>
        </pc:spChg>
        <pc:spChg chg="mod">
          <ac:chgData name="Podwysocka Monika" userId="d51ff4e8-f10f-4d22-8461-3d22d9a7c4b8" providerId="ADAL" clId="{63872B7F-5F21-4665-B359-5FAF181596A0}" dt="2026-06-12T12:35:12.866" v="7184" actId="14100"/>
          <ac:spMkLst>
            <pc:docMk/>
            <pc:sldMk cId="2962506787" sldId="444"/>
            <ac:spMk id="10" creationId="{4060695D-92C8-919B-E406-08E53F8C9753}"/>
          </ac:spMkLst>
        </pc:spChg>
        <pc:graphicFrameChg chg="mod modGraphic">
          <ac:chgData name="Podwysocka Monika" userId="d51ff4e8-f10f-4d22-8461-3d22d9a7c4b8" providerId="ADAL" clId="{63872B7F-5F21-4665-B359-5FAF181596A0}" dt="2026-06-12T12:36:32.587" v="7185" actId="207"/>
          <ac:graphicFrameMkLst>
            <pc:docMk/>
            <pc:sldMk cId="2962506787" sldId="444"/>
            <ac:graphicFrameMk id="7" creationId="{70D0EBF6-0C5F-BABB-1578-04D97411D71B}"/>
          </ac:graphicFrameMkLst>
        </pc:graphicFrameChg>
        <pc:picChg chg="add">
          <ac:chgData name="Podwysocka Monika" userId="d51ff4e8-f10f-4d22-8461-3d22d9a7c4b8" providerId="ADAL" clId="{63872B7F-5F21-4665-B359-5FAF181596A0}" dt="2026-06-19T08:53:55.566" v="10161" actId="22"/>
          <ac:picMkLst>
            <pc:docMk/>
            <pc:sldMk cId="2962506787" sldId="444"/>
            <ac:picMk id="8" creationId="{39345D6A-80E3-1C83-37F5-EAFDFAA9D682}"/>
          </ac:picMkLst>
        </pc:picChg>
      </pc:sldChg>
      <pc:sldChg chg="addSp modSp add mod modNotesTx">
        <pc:chgData name="Podwysocka Monika" userId="d51ff4e8-f10f-4d22-8461-3d22d9a7c4b8" providerId="ADAL" clId="{63872B7F-5F21-4665-B359-5FAF181596A0}" dt="2026-06-19T08:59:28.080" v="10198" actId="6549"/>
        <pc:sldMkLst>
          <pc:docMk/>
          <pc:sldMk cId="3584701198" sldId="446"/>
        </pc:sldMkLst>
        <pc:spChg chg="mod">
          <ac:chgData name="Podwysocka Monika" userId="d51ff4e8-f10f-4d22-8461-3d22d9a7c4b8" providerId="ADAL" clId="{63872B7F-5F21-4665-B359-5FAF181596A0}" dt="2026-06-11T13:00:11.670" v="4211" actId="207"/>
          <ac:spMkLst>
            <pc:docMk/>
            <pc:sldMk cId="3584701198" sldId="446"/>
            <ac:spMk id="2" creationId="{37F79769-EBEF-F2EC-76F0-0005FC3368CE}"/>
          </ac:spMkLst>
        </pc:spChg>
        <pc:spChg chg="mod">
          <ac:chgData name="Podwysocka Monika" userId="d51ff4e8-f10f-4d22-8461-3d22d9a7c4b8" providerId="ADAL" clId="{63872B7F-5F21-4665-B359-5FAF181596A0}" dt="2026-06-11T13:00:23.993" v="4213" actId="207"/>
          <ac:spMkLst>
            <pc:docMk/>
            <pc:sldMk cId="3584701198" sldId="446"/>
            <ac:spMk id="3" creationId="{3924D895-CDB9-C775-104F-F8CBAE750ED9}"/>
          </ac:spMkLst>
        </pc:spChg>
        <pc:spChg chg="mod">
          <ac:chgData name="Podwysocka Monika" userId="d51ff4e8-f10f-4d22-8461-3d22d9a7c4b8" providerId="ADAL" clId="{63872B7F-5F21-4665-B359-5FAF181596A0}" dt="2026-06-12T11:58:19.630" v="5384" actId="255"/>
          <ac:spMkLst>
            <pc:docMk/>
            <pc:sldMk cId="3584701198" sldId="446"/>
            <ac:spMk id="10" creationId="{3506235E-5C5F-7D0A-FB83-FE7360F99BCD}"/>
          </ac:spMkLst>
        </pc:spChg>
        <pc:graphicFrameChg chg="mod modGraphic">
          <ac:chgData name="Podwysocka Monika" userId="d51ff4e8-f10f-4d22-8461-3d22d9a7c4b8" providerId="ADAL" clId="{63872B7F-5F21-4665-B359-5FAF181596A0}" dt="2026-06-12T11:57:48.238" v="5382" actId="207"/>
          <ac:graphicFrameMkLst>
            <pc:docMk/>
            <pc:sldMk cId="3584701198" sldId="446"/>
            <ac:graphicFrameMk id="7" creationId="{70D0EBF6-0C5F-BABB-1578-04D97411D71B}"/>
          </ac:graphicFrameMkLst>
        </pc:graphicFrameChg>
        <pc:picChg chg="add">
          <ac:chgData name="Podwysocka Monika" userId="d51ff4e8-f10f-4d22-8461-3d22d9a7c4b8" providerId="ADAL" clId="{63872B7F-5F21-4665-B359-5FAF181596A0}" dt="2026-06-19T08:53:50.542" v="10160" actId="22"/>
          <ac:picMkLst>
            <pc:docMk/>
            <pc:sldMk cId="3584701198" sldId="446"/>
            <ac:picMk id="13" creationId="{C29F99C4-6110-7149-B4DC-87667115417D}"/>
          </ac:picMkLst>
        </pc:picChg>
      </pc:sldChg>
      <pc:sldChg chg="addSp modSp add mod modNotesTx">
        <pc:chgData name="Podwysocka Monika" userId="d51ff4e8-f10f-4d22-8461-3d22d9a7c4b8" providerId="ADAL" clId="{63872B7F-5F21-4665-B359-5FAF181596A0}" dt="2026-06-19T08:57:22.809" v="10165" actId="6549"/>
        <pc:sldMkLst>
          <pc:docMk/>
          <pc:sldMk cId="2217819675" sldId="1543"/>
        </pc:sldMkLst>
        <pc:spChg chg="mod">
          <ac:chgData name="Podwysocka Monika" userId="d51ff4e8-f10f-4d22-8461-3d22d9a7c4b8" providerId="ADAL" clId="{63872B7F-5F21-4665-B359-5FAF181596A0}" dt="2026-06-10T12:34:36.701" v="694" actId="255"/>
          <ac:spMkLst>
            <pc:docMk/>
            <pc:sldMk cId="2217819675" sldId="1543"/>
            <ac:spMk id="2" creationId="{DEC99B8D-A044-D4B1-E3F3-4348F4FE5730}"/>
          </ac:spMkLst>
        </pc:spChg>
        <pc:graphicFrameChg chg="mod modGraphic">
          <ac:chgData name="Podwysocka Monika" userId="d51ff4e8-f10f-4d22-8461-3d22d9a7c4b8" providerId="ADAL" clId="{63872B7F-5F21-4665-B359-5FAF181596A0}" dt="2026-06-15T13:05:34.092" v="8697" actId="20577"/>
          <ac:graphicFrameMkLst>
            <pc:docMk/>
            <pc:sldMk cId="2217819675" sldId="1543"/>
            <ac:graphicFrameMk id="8" creationId="{C644D3E9-C3A9-F76D-F3C6-31645F61F118}"/>
          </ac:graphicFrameMkLst>
        </pc:graphicFrameChg>
        <pc:picChg chg="add mod">
          <ac:chgData name="Podwysocka Monika" userId="d51ff4e8-f10f-4d22-8461-3d22d9a7c4b8" providerId="ADAL" clId="{63872B7F-5F21-4665-B359-5FAF181596A0}" dt="2026-06-11T10:17:37.914" v="1222" actId="14100"/>
          <ac:picMkLst>
            <pc:docMk/>
            <pc:sldMk cId="2217819675" sldId="1543"/>
            <ac:picMk id="5" creationId="{C83FED34-E81E-7EAE-52E0-7FAE2BFD0A07}"/>
          </ac:picMkLst>
        </pc:picChg>
      </pc:sldChg>
      <pc:sldChg chg="addSp delSp modSp add mod modClrScheme chgLayout modNotesTx">
        <pc:chgData name="Podwysocka Monika" userId="d51ff4e8-f10f-4d22-8461-3d22d9a7c4b8" providerId="ADAL" clId="{63872B7F-5F21-4665-B359-5FAF181596A0}" dt="2026-06-19T08:57:25.295" v="10166" actId="6549"/>
        <pc:sldMkLst>
          <pc:docMk/>
          <pc:sldMk cId="4118211762" sldId="1544"/>
        </pc:sldMkLst>
        <pc:spChg chg="mod">
          <ac:chgData name="Podwysocka Monika" userId="d51ff4e8-f10f-4d22-8461-3d22d9a7c4b8" providerId="ADAL" clId="{63872B7F-5F21-4665-B359-5FAF181596A0}" dt="2026-06-11T06:35:05.217" v="1184" actId="255"/>
          <ac:spMkLst>
            <pc:docMk/>
            <pc:sldMk cId="4118211762" sldId="1544"/>
            <ac:spMk id="2" creationId="{C1D86571-F7CF-E6C4-1A51-1239DC5A7220}"/>
          </ac:spMkLst>
        </pc:spChg>
        <pc:spChg chg="mod ord">
          <ac:chgData name="Podwysocka Monika" userId="d51ff4e8-f10f-4d22-8461-3d22d9a7c4b8" providerId="ADAL" clId="{63872B7F-5F21-4665-B359-5FAF181596A0}" dt="2026-06-10T12:38:48.456" v="828" actId="27636"/>
          <ac:spMkLst>
            <pc:docMk/>
            <pc:sldMk cId="4118211762" sldId="1544"/>
            <ac:spMk id="4" creationId="{1CC30F87-94F9-85BF-C129-B5C771AB03E7}"/>
          </ac:spMkLst>
        </pc:spChg>
        <pc:spChg chg="add mod">
          <ac:chgData name="Podwysocka Monika" userId="d51ff4e8-f10f-4d22-8461-3d22d9a7c4b8" providerId="ADAL" clId="{63872B7F-5F21-4665-B359-5FAF181596A0}" dt="2026-06-11T06:35:23.096" v="1185" actId="13926"/>
          <ac:spMkLst>
            <pc:docMk/>
            <pc:sldMk cId="4118211762" sldId="1544"/>
            <ac:spMk id="9" creationId="{2F14C589-8AE8-AA43-B4A5-6CE9BB5327B5}"/>
          </ac:spMkLst>
        </pc:spChg>
        <pc:picChg chg="add mod">
          <ac:chgData name="Podwysocka Monika" userId="d51ff4e8-f10f-4d22-8461-3d22d9a7c4b8" providerId="ADAL" clId="{63872B7F-5F21-4665-B359-5FAF181596A0}" dt="2026-06-10T12:38:48.440" v="827" actId="26606"/>
          <ac:picMkLst>
            <pc:docMk/>
            <pc:sldMk cId="4118211762" sldId="1544"/>
            <ac:picMk id="7" creationId="{129817AE-6ADF-CE4A-A3FB-C8C700CF7706}"/>
          </ac:picMkLst>
        </pc:picChg>
        <pc:picChg chg="add mod">
          <ac:chgData name="Podwysocka Monika" userId="d51ff4e8-f10f-4d22-8461-3d22d9a7c4b8" providerId="ADAL" clId="{63872B7F-5F21-4665-B359-5FAF181596A0}" dt="2026-06-10T12:41:01.839" v="838" actId="14100"/>
          <ac:picMkLst>
            <pc:docMk/>
            <pc:sldMk cId="4118211762" sldId="1544"/>
            <ac:picMk id="11" creationId="{571BD275-42C6-AF03-96E6-C557739DD064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8:57:27.890" v="10167" actId="6549"/>
        <pc:sldMkLst>
          <pc:docMk/>
          <pc:sldMk cId="1625444750" sldId="1545"/>
        </pc:sldMkLst>
        <pc:spChg chg="mod">
          <ac:chgData name="Podwysocka Monika" userId="d51ff4e8-f10f-4d22-8461-3d22d9a7c4b8" providerId="ADAL" clId="{63872B7F-5F21-4665-B359-5FAF181596A0}" dt="2026-06-10T12:42:39.229" v="924" actId="6549"/>
          <ac:spMkLst>
            <pc:docMk/>
            <pc:sldMk cId="1625444750" sldId="1545"/>
            <ac:spMk id="2" creationId="{0DBDA254-09B1-4180-FC2F-B57481CF5AF4}"/>
          </ac:spMkLst>
        </pc:spChg>
        <pc:spChg chg="add del mod">
          <ac:chgData name="Podwysocka Monika" userId="d51ff4e8-f10f-4d22-8461-3d22d9a7c4b8" providerId="ADAL" clId="{63872B7F-5F21-4665-B359-5FAF181596A0}" dt="2026-06-10T12:53:27.391" v="1084" actId="255"/>
          <ac:spMkLst>
            <pc:docMk/>
            <pc:sldMk cId="1625444750" sldId="1545"/>
            <ac:spMk id="3" creationId="{595B8E4A-A9C2-A185-5737-CA970135FE13}"/>
          </ac:spMkLst>
        </pc:spChg>
        <pc:picChg chg="add mod">
          <ac:chgData name="Podwysocka Monika" userId="d51ff4e8-f10f-4d22-8461-3d22d9a7c4b8" providerId="ADAL" clId="{63872B7F-5F21-4665-B359-5FAF181596A0}" dt="2026-06-10T12:53:48.597" v="1090" actId="1076"/>
          <ac:picMkLst>
            <pc:docMk/>
            <pc:sldMk cId="1625444750" sldId="1545"/>
            <ac:picMk id="8" creationId="{39524152-E4D1-4D25-33E2-4590C06DE920}"/>
          </ac:picMkLst>
        </pc:picChg>
      </pc:sldChg>
      <pc:sldChg chg="addSp delSp modSp add mod">
        <pc:chgData name="Podwysocka Monika" userId="d51ff4e8-f10f-4d22-8461-3d22d9a7c4b8" providerId="ADAL" clId="{63872B7F-5F21-4665-B359-5FAF181596A0}" dt="2026-06-11T10:31:16.896" v="1425" actId="20577"/>
        <pc:sldMkLst>
          <pc:docMk/>
          <pc:sldMk cId="3391735907" sldId="1546"/>
        </pc:sldMkLst>
        <pc:spChg chg="add mod">
          <ac:chgData name="Podwysocka Monika" userId="d51ff4e8-f10f-4d22-8461-3d22d9a7c4b8" providerId="ADAL" clId="{63872B7F-5F21-4665-B359-5FAF181596A0}" dt="2026-06-11T10:31:16.896" v="1425" actId="20577"/>
          <ac:spMkLst>
            <pc:docMk/>
            <pc:sldMk cId="3391735907" sldId="1546"/>
            <ac:spMk id="4" creationId="{01A25DA5-7278-0DC3-38C3-D78724F7C092}"/>
          </ac:spMkLst>
        </pc:spChg>
        <pc:picChg chg="mod">
          <ac:chgData name="Podwysocka Monika" userId="d51ff4e8-f10f-4d22-8461-3d22d9a7c4b8" providerId="ADAL" clId="{63872B7F-5F21-4665-B359-5FAF181596A0}" dt="2026-06-11T10:30:13.737" v="1416" actId="14100"/>
          <ac:picMkLst>
            <pc:docMk/>
            <pc:sldMk cId="3391735907" sldId="1546"/>
            <ac:picMk id="6" creationId="{5727095C-F7AF-5213-B5B9-5BC3FEEF8479}"/>
          </ac:picMkLst>
        </pc:picChg>
      </pc:sldChg>
      <pc:sldChg chg="addSp modSp add del mod ord modNotesTx">
        <pc:chgData name="Podwysocka Monika" userId="d51ff4e8-f10f-4d22-8461-3d22d9a7c4b8" providerId="ADAL" clId="{63872B7F-5F21-4665-B359-5FAF181596A0}" dt="2026-06-19T09:08:12.219" v="10204" actId="6549"/>
        <pc:sldMkLst>
          <pc:docMk/>
          <pc:sldMk cId="1699729732" sldId="1582"/>
        </pc:sldMkLst>
        <pc:spChg chg="mod">
          <ac:chgData name="Podwysocka Monika" userId="d51ff4e8-f10f-4d22-8461-3d22d9a7c4b8" providerId="ADAL" clId="{63872B7F-5F21-4665-B359-5FAF181596A0}" dt="2026-06-19T09:08:12.219" v="10204" actId="6549"/>
          <ac:spMkLst>
            <pc:docMk/>
            <pc:sldMk cId="1699729732" sldId="1582"/>
            <ac:spMk id="2" creationId="{7727E122-FF77-4187-AC95-FF92358E7E75}"/>
          </ac:spMkLst>
        </pc:spChg>
        <pc:spChg chg="mod">
          <ac:chgData name="Podwysocka Monika" userId="d51ff4e8-f10f-4d22-8461-3d22d9a7c4b8" providerId="ADAL" clId="{63872B7F-5F21-4665-B359-5FAF181596A0}" dt="2026-06-19T08:37:17.143" v="9658" actId="6549"/>
          <ac:spMkLst>
            <pc:docMk/>
            <pc:sldMk cId="1699729732" sldId="1582"/>
            <ac:spMk id="6" creationId="{DE60158C-6F8A-0516-33E9-01DA525E2191}"/>
          </ac:spMkLst>
        </pc:spChg>
        <pc:picChg chg="add mod">
          <ac:chgData name="Podwysocka Monika" userId="d51ff4e8-f10f-4d22-8461-3d22d9a7c4b8" providerId="ADAL" clId="{63872B7F-5F21-4665-B359-5FAF181596A0}" dt="2026-06-11T10:20:24.805" v="1243" actId="14100"/>
          <ac:picMkLst>
            <pc:docMk/>
            <pc:sldMk cId="1699729732" sldId="1582"/>
            <ac:picMk id="4" creationId="{8A3EBD81-B46D-5C87-6096-E2E70E03EE7E}"/>
          </ac:picMkLst>
        </pc:picChg>
        <pc:picChg chg="mod">
          <ac:chgData name="Podwysocka Monika" userId="d51ff4e8-f10f-4d22-8461-3d22d9a7c4b8" providerId="ADAL" clId="{63872B7F-5F21-4665-B359-5FAF181596A0}" dt="2026-06-11T10:19:04.426" v="1232" actId="1076"/>
          <ac:picMkLst>
            <pc:docMk/>
            <pc:sldMk cId="1699729732" sldId="1582"/>
            <ac:picMk id="7" creationId="{7508D74C-AF23-95FA-4B74-B8ADBCE5597C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9:11:19.772" v="10211" actId="478"/>
        <pc:sldMkLst>
          <pc:docMk/>
          <pc:sldMk cId="1000543703" sldId="1583"/>
        </pc:sldMkLst>
        <pc:spChg chg="mod">
          <ac:chgData name="Podwysocka Monika" userId="d51ff4e8-f10f-4d22-8461-3d22d9a7c4b8" providerId="ADAL" clId="{63872B7F-5F21-4665-B359-5FAF181596A0}" dt="2026-06-19T08:38:21.187" v="9663" actId="20577"/>
          <ac:spMkLst>
            <pc:docMk/>
            <pc:sldMk cId="1000543703" sldId="1583"/>
            <ac:spMk id="6" creationId="{DD0B115A-AA88-7581-BB83-23514E9494DB}"/>
          </ac:spMkLst>
        </pc:spChg>
        <pc:picChg chg="mod">
          <ac:chgData name="Podwysocka Monika" userId="d51ff4e8-f10f-4d22-8461-3d22d9a7c4b8" providerId="ADAL" clId="{63872B7F-5F21-4665-B359-5FAF181596A0}" dt="2026-06-11T10:20:49.515" v="1246" actId="14100"/>
          <ac:picMkLst>
            <pc:docMk/>
            <pc:sldMk cId="1000543703" sldId="1583"/>
            <ac:picMk id="4" creationId="{9B6D5358-3335-53FD-487B-07AEEB412901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8:57:49.491" v="10172" actId="6549"/>
        <pc:sldMkLst>
          <pc:docMk/>
          <pc:sldMk cId="1742214158" sldId="1585"/>
        </pc:sldMkLst>
        <pc:spChg chg="mod">
          <ac:chgData name="Podwysocka Monika" userId="d51ff4e8-f10f-4d22-8461-3d22d9a7c4b8" providerId="ADAL" clId="{63872B7F-5F21-4665-B359-5FAF181596A0}" dt="2026-06-11T10:26:45.297" v="1402" actId="6549"/>
          <ac:spMkLst>
            <pc:docMk/>
            <pc:sldMk cId="1742214158" sldId="1585"/>
            <ac:spMk id="2" creationId="{200B7A5B-4393-099E-4502-186F229B679F}"/>
          </ac:spMkLst>
        </pc:spChg>
        <pc:picChg chg="add mod">
          <ac:chgData name="Podwysocka Monika" userId="d51ff4e8-f10f-4d22-8461-3d22d9a7c4b8" providerId="ADAL" clId="{63872B7F-5F21-4665-B359-5FAF181596A0}" dt="2026-06-11T10:25:20.156" v="1269" actId="14100"/>
          <ac:picMkLst>
            <pc:docMk/>
            <pc:sldMk cId="1742214158" sldId="1585"/>
            <ac:picMk id="7" creationId="{879D22D4-8B26-8786-8647-F2A2E28AA558}"/>
          </ac:picMkLst>
        </pc:picChg>
      </pc:sldChg>
      <pc:sldChg chg="addSp delSp modSp add mod ord modClrScheme chgLayout modNotesTx">
        <pc:chgData name="Podwysocka Monika" userId="d51ff4e8-f10f-4d22-8461-3d22d9a7c4b8" providerId="ADAL" clId="{63872B7F-5F21-4665-B359-5FAF181596A0}" dt="2026-06-19T08:57:57.866" v="10173" actId="6549"/>
        <pc:sldMkLst>
          <pc:docMk/>
          <pc:sldMk cId="3302967322" sldId="1586"/>
        </pc:sldMkLst>
        <pc:spChg chg="mod ord">
          <ac:chgData name="Podwysocka Monika" userId="d51ff4e8-f10f-4d22-8461-3d22d9a7c4b8" providerId="ADAL" clId="{63872B7F-5F21-4665-B359-5FAF181596A0}" dt="2026-06-11T10:51:43.262" v="1551" actId="14100"/>
          <ac:spMkLst>
            <pc:docMk/>
            <pc:sldMk cId="3302967322" sldId="1586"/>
            <ac:spMk id="2" creationId="{E2C1CE4C-7EC5-0948-BFA6-8955B85B23D2}"/>
          </ac:spMkLst>
        </pc:spChg>
        <pc:spChg chg="mod ord modVis">
          <ac:chgData name="Podwysocka Monika" userId="d51ff4e8-f10f-4d22-8461-3d22d9a7c4b8" providerId="ADAL" clId="{63872B7F-5F21-4665-B359-5FAF181596A0}" dt="2026-06-11T10:43:00.344" v="1486" actId="26606"/>
          <ac:spMkLst>
            <pc:docMk/>
            <pc:sldMk cId="3302967322" sldId="1586"/>
            <ac:spMk id="4" creationId="{3864E2FD-6E39-9E3C-7D38-43F67BAEFBE5}"/>
          </ac:spMkLst>
        </pc:spChg>
        <pc:spChg chg="add mod">
          <ac:chgData name="Podwysocka Monika" userId="d51ff4e8-f10f-4d22-8461-3d22d9a7c4b8" providerId="ADAL" clId="{63872B7F-5F21-4665-B359-5FAF181596A0}" dt="2026-06-11T10:50:16.094" v="1544" actId="1076"/>
          <ac:spMkLst>
            <pc:docMk/>
            <pc:sldMk cId="3302967322" sldId="1586"/>
            <ac:spMk id="11" creationId="{617F1A2C-E068-AEE9-AFC7-83203CB88F45}"/>
          </ac:spMkLst>
        </pc:spChg>
        <pc:picChg chg="mod">
          <ac:chgData name="Podwysocka Monika" userId="d51ff4e8-f10f-4d22-8461-3d22d9a7c4b8" providerId="ADAL" clId="{63872B7F-5F21-4665-B359-5FAF181596A0}" dt="2026-06-11T10:43:00.344" v="1486" actId="26606"/>
          <ac:picMkLst>
            <pc:docMk/>
            <pc:sldMk cId="3302967322" sldId="1586"/>
            <ac:picMk id="5" creationId="{2E03FB34-54D3-5644-C219-2CAE87D52AE1}"/>
          </ac:picMkLst>
        </pc:picChg>
        <pc:picChg chg="add del mod">
          <ac:chgData name="Podwysocka Monika" userId="d51ff4e8-f10f-4d22-8461-3d22d9a7c4b8" providerId="ADAL" clId="{63872B7F-5F21-4665-B359-5FAF181596A0}" dt="2026-06-11T10:51:30.012" v="1550" actId="1076"/>
          <ac:picMkLst>
            <pc:docMk/>
            <pc:sldMk cId="3302967322" sldId="1586"/>
            <ac:picMk id="9" creationId="{3EE86CC5-4E9D-52CE-1F32-79733DD3B583}"/>
          </ac:picMkLst>
        </pc:picChg>
      </pc:sldChg>
      <pc:sldChg chg="addSp delSp modSp add mod ord modNotesTx">
        <pc:chgData name="Podwysocka Monika" userId="d51ff4e8-f10f-4d22-8461-3d22d9a7c4b8" providerId="ADAL" clId="{63872B7F-5F21-4665-B359-5FAF181596A0}" dt="2026-06-19T08:58:00.110" v="10174" actId="6549"/>
        <pc:sldMkLst>
          <pc:docMk/>
          <pc:sldMk cId="1772302180" sldId="1587"/>
        </pc:sldMkLst>
        <pc:spChg chg="mod">
          <ac:chgData name="Podwysocka Monika" userId="d51ff4e8-f10f-4d22-8461-3d22d9a7c4b8" providerId="ADAL" clId="{63872B7F-5F21-4665-B359-5FAF181596A0}" dt="2026-06-11T10:52:35.497" v="1585" actId="20577"/>
          <ac:spMkLst>
            <pc:docMk/>
            <pc:sldMk cId="1772302180" sldId="1587"/>
            <ac:spMk id="2" creationId="{7BA95C7B-7D6E-8E19-C7C4-EFC03BC85F17}"/>
          </ac:spMkLst>
        </pc:spChg>
        <pc:spChg chg="add mod">
          <ac:chgData name="Podwysocka Monika" userId="d51ff4e8-f10f-4d22-8461-3d22d9a7c4b8" providerId="ADAL" clId="{63872B7F-5F21-4665-B359-5FAF181596A0}" dt="2026-06-12T10:49:55.858" v="4233" actId="20577"/>
          <ac:spMkLst>
            <pc:docMk/>
            <pc:sldMk cId="1772302180" sldId="1587"/>
            <ac:spMk id="6" creationId="{B2A93716-C444-0655-2A4C-ACA97C356AE9}"/>
          </ac:spMkLst>
        </pc:spChg>
      </pc:sldChg>
      <pc:sldChg chg="modSp add mod ord modNotesTx">
        <pc:chgData name="Podwysocka Monika" userId="d51ff4e8-f10f-4d22-8461-3d22d9a7c4b8" providerId="ADAL" clId="{63872B7F-5F21-4665-B359-5FAF181596A0}" dt="2026-06-19T08:58:02.374" v="10175" actId="6549"/>
        <pc:sldMkLst>
          <pc:docMk/>
          <pc:sldMk cId="2371726340" sldId="1588"/>
        </pc:sldMkLst>
        <pc:spChg chg="mod">
          <ac:chgData name="Podwysocka Monika" userId="d51ff4e8-f10f-4d22-8461-3d22d9a7c4b8" providerId="ADAL" clId="{63872B7F-5F21-4665-B359-5FAF181596A0}" dt="2026-06-12T10:50:16.216" v="4234" actId="207"/>
          <ac:spMkLst>
            <pc:docMk/>
            <pc:sldMk cId="2371726340" sldId="1588"/>
            <ac:spMk id="5" creationId="{3B014C59-6637-F404-5D1D-A48A25939EAF}"/>
          </ac:spMkLst>
        </pc:spChg>
        <pc:picChg chg="mod">
          <ac:chgData name="Podwysocka Monika" userId="d51ff4e8-f10f-4d22-8461-3d22d9a7c4b8" providerId="ADAL" clId="{63872B7F-5F21-4665-B359-5FAF181596A0}" dt="2026-06-11T10:58:52.030" v="1620" actId="14100"/>
          <ac:picMkLst>
            <pc:docMk/>
            <pc:sldMk cId="2371726340" sldId="1588"/>
            <ac:picMk id="6" creationId="{CBA8CC7E-BCDA-0390-6E2A-04C86DA4DF49}"/>
          </ac:picMkLst>
        </pc:picChg>
      </pc:sldChg>
      <pc:sldChg chg="addSp delSp modSp add mod ord modNotesTx">
        <pc:chgData name="Podwysocka Monika" userId="d51ff4e8-f10f-4d22-8461-3d22d9a7c4b8" providerId="ADAL" clId="{63872B7F-5F21-4665-B359-5FAF181596A0}" dt="2026-06-19T08:57:41.149" v="10170" actId="6549"/>
        <pc:sldMkLst>
          <pc:docMk/>
          <pc:sldMk cId="2489858908" sldId="1589"/>
        </pc:sldMkLst>
        <pc:spChg chg="mod">
          <ac:chgData name="Podwysocka Monika" userId="d51ff4e8-f10f-4d22-8461-3d22d9a7c4b8" providerId="ADAL" clId="{63872B7F-5F21-4665-B359-5FAF181596A0}" dt="2026-06-11T11:03:13.871" v="1662" actId="20577"/>
          <ac:spMkLst>
            <pc:docMk/>
            <pc:sldMk cId="2489858908" sldId="1589"/>
            <ac:spMk id="2" creationId="{C01A865B-8C61-F2AE-A990-7163A76F7FE7}"/>
          </ac:spMkLst>
        </pc:spChg>
        <pc:spChg chg="add mod">
          <ac:chgData name="Podwysocka Monika" userId="d51ff4e8-f10f-4d22-8461-3d22d9a7c4b8" providerId="ADAL" clId="{63872B7F-5F21-4665-B359-5FAF181596A0}" dt="2026-06-11T11:04:05.360" v="1669" actId="113"/>
          <ac:spMkLst>
            <pc:docMk/>
            <pc:sldMk cId="2489858908" sldId="1589"/>
            <ac:spMk id="7" creationId="{2ACBD0D1-8085-7768-DE00-0A12631FE566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8:10.182" v="10177" actId="6549"/>
        <pc:sldMkLst>
          <pc:docMk/>
          <pc:sldMk cId="3862723474" sldId="1593"/>
        </pc:sldMkLst>
        <pc:spChg chg="mod">
          <ac:chgData name="Podwysocka Monika" userId="d51ff4e8-f10f-4d22-8461-3d22d9a7c4b8" providerId="ADAL" clId="{63872B7F-5F21-4665-B359-5FAF181596A0}" dt="2026-06-11T11:15:16.921" v="1785" actId="6549"/>
          <ac:spMkLst>
            <pc:docMk/>
            <pc:sldMk cId="3862723474" sldId="1593"/>
            <ac:spMk id="2" creationId="{A759B9E6-BB3F-3C71-8A25-5BAC8F95CC6A}"/>
          </ac:spMkLst>
        </pc:spChg>
        <pc:spChg chg="add mod">
          <ac:chgData name="Podwysocka Monika" userId="d51ff4e8-f10f-4d22-8461-3d22d9a7c4b8" providerId="ADAL" clId="{63872B7F-5F21-4665-B359-5FAF181596A0}" dt="2026-06-12T11:01:19.219" v="4495" actId="1076"/>
          <ac:spMkLst>
            <pc:docMk/>
            <pc:sldMk cId="3862723474" sldId="1593"/>
            <ac:spMk id="6" creationId="{1C5B6054-384D-4F83-D115-D09F01AD78DB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8:13.080" v="10178" actId="6549"/>
        <pc:sldMkLst>
          <pc:docMk/>
          <pc:sldMk cId="610114042" sldId="1594"/>
        </pc:sldMkLst>
        <pc:spChg chg="add mod">
          <ac:chgData name="Podwysocka Monika" userId="d51ff4e8-f10f-4d22-8461-3d22d9a7c4b8" providerId="ADAL" clId="{63872B7F-5F21-4665-B359-5FAF181596A0}" dt="2026-06-12T11:01:45.427" v="4496" actId="21"/>
          <ac:spMkLst>
            <pc:docMk/>
            <pc:sldMk cId="610114042" sldId="1594"/>
            <ac:spMk id="7" creationId="{408C897F-750E-390B-F118-36343EF27E4F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8:14.985" v="10179" actId="6549"/>
        <pc:sldMkLst>
          <pc:docMk/>
          <pc:sldMk cId="1009871055" sldId="1595"/>
        </pc:sldMkLst>
        <pc:spChg chg="add mod">
          <ac:chgData name="Podwysocka Monika" userId="d51ff4e8-f10f-4d22-8461-3d22d9a7c4b8" providerId="ADAL" clId="{63872B7F-5F21-4665-B359-5FAF181596A0}" dt="2026-06-12T11:05:01.835" v="4545" actId="113"/>
          <ac:spMkLst>
            <pc:docMk/>
            <pc:sldMk cId="1009871055" sldId="1595"/>
            <ac:spMk id="6" creationId="{36F609F3-03F7-C38B-80CC-1989218315A7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8:17.947" v="10180" actId="6549"/>
        <pc:sldMkLst>
          <pc:docMk/>
          <pc:sldMk cId="2743328027" sldId="1596"/>
        </pc:sldMkLst>
        <pc:spChg chg="add mod">
          <ac:chgData name="Podwysocka Monika" userId="d51ff4e8-f10f-4d22-8461-3d22d9a7c4b8" providerId="ADAL" clId="{63872B7F-5F21-4665-B359-5FAF181596A0}" dt="2026-06-11T11:19:40.983" v="1839" actId="20577"/>
          <ac:spMkLst>
            <pc:docMk/>
            <pc:sldMk cId="2743328027" sldId="1596"/>
            <ac:spMk id="7" creationId="{0917EBC8-7B3A-B1DD-CDC0-2F1E3595568A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8:20.927" v="10181" actId="6549"/>
        <pc:sldMkLst>
          <pc:docMk/>
          <pc:sldMk cId="3982363930" sldId="1597"/>
        </pc:sldMkLst>
        <pc:spChg chg="mod">
          <ac:chgData name="Podwysocka Monika" userId="d51ff4e8-f10f-4d22-8461-3d22d9a7c4b8" providerId="ADAL" clId="{63872B7F-5F21-4665-B359-5FAF181596A0}" dt="2026-06-11T11:26:20.207" v="2114" actId="20577"/>
          <ac:spMkLst>
            <pc:docMk/>
            <pc:sldMk cId="3982363930" sldId="1597"/>
            <ac:spMk id="2" creationId="{5F4273DD-C7B4-5889-A554-A38959B6F4D9}"/>
          </ac:spMkLst>
        </pc:spChg>
        <pc:spChg chg="add mod">
          <ac:chgData name="Podwysocka Monika" userId="d51ff4e8-f10f-4d22-8461-3d22d9a7c4b8" providerId="ADAL" clId="{63872B7F-5F21-4665-B359-5FAF181596A0}" dt="2026-06-11T11:23:14.881" v="1995"/>
          <ac:spMkLst>
            <pc:docMk/>
            <pc:sldMk cId="3982363930" sldId="1597"/>
            <ac:spMk id="11" creationId="{12017FF5-7855-1A22-3FCB-57F56324C36E}"/>
          </ac:spMkLst>
        </pc:spChg>
        <pc:spChg chg="add mod">
          <ac:chgData name="Podwysocka Monika" userId="d51ff4e8-f10f-4d22-8461-3d22d9a7c4b8" providerId="ADAL" clId="{63872B7F-5F21-4665-B359-5FAF181596A0}" dt="2026-06-11T11:23:14.881" v="1995"/>
          <ac:spMkLst>
            <pc:docMk/>
            <pc:sldMk cId="3982363930" sldId="1597"/>
            <ac:spMk id="12" creationId="{1A4AD5B4-D49C-2E3D-52F3-FE31DEA5A089}"/>
          </ac:spMkLst>
        </pc:spChg>
        <pc:spChg chg="add mod">
          <ac:chgData name="Podwysocka Monika" userId="d51ff4e8-f10f-4d22-8461-3d22d9a7c4b8" providerId="ADAL" clId="{63872B7F-5F21-4665-B359-5FAF181596A0}" dt="2026-06-11T11:23:42.383" v="2001"/>
          <ac:spMkLst>
            <pc:docMk/>
            <pc:sldMk cId="3982363930" sldId="1597"/>
            <ac:spMk id="17" creationId="{6EF212B0-292B-AD5C-4EEC-1C4D045E9941}"/>
          </ac:spMkLst>
        </pc:spChg>
        <pc:spChg chg="add mod">
          <ac:chgData name="Podwysocka Monika" userId="d51ff4e8-f10f-4d22-8461-3d22d9a7c4b8" providerId="ADAL" clId="{63872B7F-5F21-4665-B359-5FAF181596A0}" dt="2026-06-11T11:29:19.007" v="2164" actId="20577"/>
          <ac:spMkLst>
            <pc:docMk/>
            <pc:sldMk cId="3982363930" sldId="1597"/>
            <ac:spMk id="18" creationId="{8BEDFD0D-ABAA-08E0-A251-46C3E27BD9DB}"/>
          </ac:spMkLst>
        </pc:spChg>
        <pc:spChg chg="add mod">
          <ac:chgData name="Podwysocka Monika" userId="d51ff4e8-f10f-4d22-8461-3d22d9a7c4b8" providerId="ADAL" clId="{63872B7F-5F21-4665-B359-5FAF181596A0}" dt="2026-06-11T11:24:09.962" v="2003"/>
          <ac:spMkLst>
            <pc:docMk/>
            <pc:sldMk cId="3982363930" sldId="1597"/>
            <ac:spMk id="20" creationId="{3301EA49-A61A-3A15-666D-1254B6F16DDE}"/>
          </ac:spMkLst>
        </pc:spChg>
        <pc:spChg chg="add mod">
          <ac:chgData name="Podwysocka Monika" userId="d51ff4e8-f10f-4d22-8461-3d22d9a7c4b8" providerId="ADAL" clId="{63872B7F-5F21-4665-B359-5FAF181596A0}" dt="2026-06-11T11:29:28.053" v="2170" actId="20577"/>
          <ac:spMkLst>
            <pc:docMk/>
            <pc:sldMk cId="3982363930" sldId="1597"/>
            <ac:spMk id="21" creationId="{18AF93FB-262A-344F-39B1-DB9975067CAF}"/>
          </ac:spMkLst>
        </pc:spChg>
        <pc:spChg chg="mod">
          <ac:chgData name="Podwysocka Monika" userId="d51ff4e8-f10f-4d22-8461-3d22d9a7c4b8" providerId="ADAL" clId="{63872B7F-5F21-4665-B359-5FAF181596A0}" dt="2026-06-11T11:25:36.641" v="2013"/>
          <ac:spMkLst>
            <pc:docMk/>
            <pc:sldMk cId="3982363930" sldId="1597"/>
            <ac:spMk id="25" creationId="{651F2634-C72D-0034-44E7-42D9242C6CAC}"/>
          </ac:spMkLst>
        </pc:spChg>
        <pc:spChg chg="mod">
          <ac:chgData name="Podwysocka Monika" userId="d51ff4e8-f10f-4d22-8461-3d22d9a7c4b8" providerId="ADAL" clId="{63872B7F-5F21-4665-B359-5FAF181596A0}" dt="2026-06-11T11:26:12.743" v="2113" actId="20577"/>
          <ac:spMkLst>
            <pc:docMk/>
            <pc:sldMk cId="3982363930" sldId="1597"/>
            <ac:spMk id="26" creationId="{A671F51E-EA8A-2B32-B92B-1E9B4B3E5360}"/>
          </ac:spMkLst>
        </pc:spChg>
        <pc:spChg chg="add mod">
          <ac:chgData name="Podwysocka Monika" userId="d51ff4e8-f10f-4d22-8461-3d22d9a7c4b8" providerId="ADAL" clId="{63872B7F-5F21-4665-B359-5FAF181596A0}" dt="2026-06-11T11:26:38.868" v="2115"/>
          <ac:spMkLst>
            <pc:docMk/>
            <pc:sldMk cId="3982363930" sldId="1597"/>
            <ac:spMk id="28" creationId="{6A1642FD-9AA1-0A0E-39DF-94E3267CF20B}"/>
          </ac:spMkLst>
        </pc:spChg>
        <pc:spChg chg="add mod">
          <ac:chgData name="Podwysocka Monika" userId="d51ff4e8-f10f-4d22-8461-3d22d9a7c4b8" providerId="ADAL" clId="{63872B7F-5F21-4665-B359-5FAF181596A0}" dt="2026-06-11T11:26:38.868" v="2115"/>
          <ac:spMkLst>
            <pc:docMk/>
            <pc:sldMk cId="3982363930" sldId="1597"/>
            <ac:spMk id="29" creationId="{B3730F70-5924-D35C-0406-AA2BF9ED2FB7}"/>
          </ac:spMkLst>
        </pc:spChg>
        <pc:spChg chg="add mod">
          <ac:chgData name="Podwysocka Monika" userId="d51ff4e8-f10f-4d22-8461-3d22d9a7c4b8" providerId="ADAL" clId="{63872B7F-5F21-4665-B359-5FAF181596A0}" dt="2026-06-11T11:27:20.504" v="2116"/>
          <ac:spMkLst>
            <pc:docMk/>
            <pc:sldMk cId="3982363930" sldId="1597"/>
            <ac:spMk id="31" creationId="{7445A9FE-3C03-C05E-696D-99774E5E4471}"/>
          </ac:spMkLst>
        </pc:spChg>
        <pc:spChg chg="add mod">
          <ac:chgData name="Podwysocka Monika" userId="d51ff4e8-f10f-4d22-8461-3d22d9a7c4b8" providerId="ADAL" clId="{63872B7F-5F21-4665-B359-5FAF181596A0}" dt="2026-06-11T11:28:51.144" v="2158" actId="14100"/>
          <ac:spMkLst>
            <pc:docMk/>
            <pc:sldMk cId="3982363930" sldId="1597"/>
            <ac:spMk id="32" creationId="{48061519-4875-8E87-994F-7923D9538F9B}"/>
          </ac:spMkLst>
        </pc:spChg>
        <pc:grpChg chg="add mod">
          <ac:chgData name="Podwysocka Monika" userId="d51ff4e8-f10f-4d22-8461-3d22d9a7c4b8" providerId="ADAL" clId="{63872B7F-5F21-4665-B359-5FAF181596A0}" dt="2026-06-11T11:23:20.508" v="1996" actId="1076"/>
          <ac:grpSpMkLst>
            <pc:docMk/>
            <pc:sldMk cId="3982363930" sldId="1597"/>
            <ac:grpSpMk id="10" creationId="{1FB8EEC9-EF72-C59A-BC38-7863D5FA81BB}"/>
          </ac:grpSpMkLst>
        </pc:grpChg>
        <pc:grpChg chg="add mod">
          <ac:chgData name="Podwysocka Monika" userId="d51ff4e8-f10f-4d22-8461-3d22d9a7c4b8" providerId="ADAL" clId="{63872B7F-5F21-4665-B359-5FAF181596A0}" dt="2026-06-11T11:23:49.443" v="2002" actId="1076"/>
          <ac:grpSpMkLst>
            <pc:docMk/>
            <pc:sldMk cId="3982363930" sldId="1597"/>
            <ac:grpSpMk id="16" creationId="{71E384BB-B8A8-0708-2C03-84F0C5AF9651}"/>
          </ac:grpSpMkLst>
        </pc:grpChg>
        <pc:grpChg chg="add mod">
          <ac:chgData name="Podwysocka Monika" userId="d51ff4e8-f10f-4d22-8461-3d22d9a7c4b8" providerId="ADAL" clId="{63872B7F-5F21-4665-B359-5FAF181596A0}" dt="2026-06-11T11:29:23.727" v="2165" actId="14100"/>
          <ac:grpSpMkLst>
            <pc:docMk/>
            <pc:sldMk cId="3982363930" sldId="1597"/>
            <ac:grpSpMk id="19" creationId="{3D8B4355-3553-D3E5-A144-0B03922D4907}"/>
          </ac:grpSpMkLst>
        </pc:grpChg>
        <pc:grpChg chg="add mod">
          <ac:chgData name="Podwysocka Monika" userId="d51ff4e8-f10f-4d22-8461-3d22d9a7c4b8" providerId="ADAL" clId="{63872B7F-5F21-4665-B359-5FAF181596A0}" dt="2026-06-11T11:25:41.643" v="2014" actId="1076"/>
          <ac:grpSpMkLst>
            <pc:docMk/>
            <pc:sldMk cId="3982363930" sldId="1597"/>
            <ac:grpSpMk id="24" creationId="{00CD7A49-BAE2-F8B2-893A-012848E67AD4}"/>
          </ac:grpSpMkLst>
        </pc:grpChg>
        <pc:grpChg chg="add mod">
          <ac:chgData name="Podwysocka Monika" userId="d51ff4e8-f10f-4d22-8461-3d22d9a7c4b8" providerId="ADAL" clId="{63872B7F-5F21-4665-B359-5FAF181596A0}" dt="2026-06-12T11:06:03.589" v="4546" actId="1076"/>
          <ac:grpSpMkLst>
            <pc:docMk/>
            <pc:sldMk cId="3982363930" sldId="1597"/>
            <ac:grpSpMk id="27" creationId="{07409A67-C4D8-BE02-8E86-539C2423A93B}"/>
          </ac:grpSpMkLst>
        </pc:grpChg>
        <pc:grpChg chg="add mod">
          <ac:chgData name="Podwysocka Monika" userId="d51ff4e8-f10f-4d22-8461-3d22d9a7c4b8" providerId="ADAL" clId="{63872B7F-5F21-4665-B359-5FAF181596A0}" dt="2026-06-11T11:28:58.741" v="2159" actId="14100"/>
          <ac:grpSpMkLst>
            <pc:docMk/>
            <pc:sldMk cId="3982363930" sldId="1597"/>
            <ac:grpSpMk id="30" creationId="{209AF9A5-7300-4FC4-FEA1-E8AC43DCD241}"/>
          </ac:grpSpMkLst>
        </pc:grpChg>
        <pc:picChg chg="mod">
          <ac:chgData name="Podwysocka Monika" userId="d51ff4e8-f10f-4d22-8461-3d22d9a7c4b8" providerId="ADAL" clId="{63872B7F-5F21-4665-B359-5FAF181596A0}" dt="2026-06-12T11:06:15.815" v="4547" actId="14100"/>
          <ac:picMkLst>
            <pc:docMk/>
            <pc:sldMk cId="3982363930" sldId="1597"/>
            <ac:picMk id="3" creationId="{884DF708-AC49-9F66-98F3-425312390F5B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8:58:26.550" v="10183" actId="6549"/>
        <pc:sldMkLst>
          <pc:docMk/>
          <pc:sldMk cId="378909565" sldId="1599"/>
        </pc:sldMkLst>
        <pc:picChg chg="add">
          <ac:chgData name="Podwysocka Monika" userId="d51ff4e8-f10f-4d22-8461-3d22d9a7c4b8" providerId="ADAL" clId="{63872B7F-5F21-4665-B359-5FAF181596A0}" dt="2026-06-19T08:45:38.770" v="9854" actId="22"/>
          <ac:picMkLst>
            <pc:docMk/>
            <pc:sldMk cId="378909565" sldId="1599"/>
            <ac:picMk id="4" creationId="{A9C8496F-CDFC-81D2-406D-20E213CC7832}"/>
          </ac:picMkLst>
        </pc:picChg>
        <pc:picChg chg="mod">
          <ac:chgData name="Podwysocka Monika" userId="d51ff4e8-f10f-4d22-8461-3d22d9a7c4b8" providerId="ADAL" clId="{63872B7F-5F21-4665-B359-5FAF181596A0}" dt="2026-06-19T08:45:43.500" v="9855" actId="14100"/>
          <ac:picMkLst>
            <pc:docMk/>
            <pc:sldMk cId="378909565" sldId="1599"/>
            <ac:picMk id="12" creationId="{86D1318A-D39F-3B16-2ED0-FF02CA7A47EF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9:11:59.756" v="10212" actId="20577"/>
        <pc:sldMkLst>
          <pc:docMk/>
          <pc:sldMk cId="3834806642" sldId="1600"/>
        </pc:sldMkLst>
        <pc:spChg chg="mod">
          <ac:chgData name="Podwysocka Monika" userId="d51ff4e8-f10f-4d22-8461-3d22d9a7c4b8" providerId="ADAL" clId="{63872B7F-5F21-4665-B359-5FAF181596A0}" dt="2026-06-19T09:11:59.756" v="10212" actId="20577"/>
          <ac:spMkLst>
            <pc:docMk/>
            <pc:sldMk cId="3834806642" sldId="1600"/>
            <ac:spMk id="2" creationId="{9F1C4EB5-8914-4C08-6753-44578BCE6D9D}"/>
          </ac:spMkLst>
        </pc:spChg>
        <pc:spChg chg="add mod">
          <ac:chgData name="Podwysocka Monika" userId="d51ff4e8-f10f-4d22-8461-3d22d9a7c4b8" providerId="ADAL" clId="{63872B7F-5F21-4665-B359-5FAF181596A0}" dt="2026-06-15T13:16:11.581" v="8909" actId="20577"/>
          <ac:spMkLst>
            <pc:docMk/>
            <pc:sldMk cId="3834806642" sldId="1600"/>
            <ac:spMk id="5" creationId="{E8632B30-3DAC-7F34-741A-5AD4F58D9136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9:12:07.895" v="10213" actId="6549"/>
        <pc:sldMkLst>
          <pc:docMk/>
          <pc:sldMk cId="2133097549" sldId="1601"/>
        </pc:sldMkLst>
        <pc:spChg chg="mod">
          <ac:chgData name="Podwysocka Monika" userId="d51ff4e8-f10f-4d22-8461-3d22d9a7c4b8" providerId="ADAL" clId="{63872B7F-5F21-4665-B359-5FAF181596A0}" dt="2026-06-19T09:12:07.895" v="10213" actId="6549"/>
          <ac:spMkLst>
            <pc:docMk/>
            <pc:sldMk cId="2133097549" sldId="1601"/>
            <ac:spMk id="2" creationId="{6A020DEE-A53F-A705-ADFA-7CB2811E17F2}"/>
          </ac:spMkLst>
        </pc:spChg>
        <pc:spChg chg="add mod">
          <ac:chgData name="Podwysocka Monika" userId="d51ff4e8-f10f-4d22-8461-3d22d9a7c4b8" providerId="ADAL" clId="{63872B7F-5F21-4665-B359-5FAF181596A0}" dt="2026-06-11T12:53:47.228" v="4096" actId="1076"/>
          <ac:spMkLst>
            <pc:docMk/>
            <pc:sldMk cId="2133097549" sldId="1601"/>
            <ac:spMk id="9" creationId="{3382BA3D-A976-B097-F7BE-E49849AB3E05}"/>
          </ac:spMkLst>
        </pc:spChg>
        <pc:picChg chg="add mod">
          <ac:chgData name="Podwysocka Monika" userId="d51ff4e8-f10f-4d22-8461-3d22d9a7c4b8" providerId="ADAL" clId="{63872B7F-5F21-4665-B359-5FAF181596A0}" dt="2026-06-11T11:35:08.290" v="2267" actId="1076"/>
          <ac:picMkLst>
            <pc:docMk/>
            <pc:sldMk cId="2133097549" sldId="1601"/>
            <ac:picMk id="6" creationId="{5433A61A-C657-0118-E612-BDEDF66DE6E3}"/>
          </ac:picMkLst>
        </pc:picChg>
      </pc:sldChg>
      <pc:sldChg chg="addSp delSp modSp add mod ord modNotesTx">
        <pc:chgData name="Podwysocka Monika" userId="d51ff4e8-f10f-4d22-8461-3d22d9a7c4b8" providerId="ADAL" clId="{63872B7F-5F21-4665-B359-5FAF181596A0}" dt="2026-06-19T08:58:34.705" v="10186" actId="6549"/>
        <pc:sldMkLst>
          <pc:docMk/>
          <pc:sldMk cId="3286322586" sldId="1603"/>
        </pc:sldMkLst>
        <pc:spChg chg="add mod">
          <ac:chgData name="Podwysocka Monika" userId="d51ff4e8-f10f-4d22-8461-3d22d9a7c4b8" providerId="ADAL" clId="{63872B7F-5F21-4665-B359-5FAF181596A0}" dt="2026-06-12T11:08:08.326" v="4638" actId="1076"/>
          <ac:spMkLst>
            <pc:docMk/>
            <pc:sldMk cId="3286322586" sldId="1603"/>
            <ac:spMk id="2" creationId="{A4653279-15FE-07C4-FB36-1AC0B17F7F0F}"/>
          </ac:spMkLst>
        </pc:spChg>
        <pc:spChg chg="mod">
          <ac:chgData name="Podwysocka Monika" userId="d51ff4e8-f10f-4d22-8461-3d22d9a7c4b8" providerId="ADAL" clId="{63872B7F-5F21-4665-B359-5FAF181596A0}" dt="2026-06-11T12:24:00.866" v="3060" actId="1076"/>
          <ac:spMkLst>
            <pc:docMk/>
            <pc:sldMk cId="3286322586" sldId="1603"/>
            <ac:spMk id="7" creationId="{465B0EE1-63CF-41FC-CBB6-7B2CAB58E3B4}"/>
          </ac:spMkLst>
        </pc:spChg>
        <pc:spChg chg="mod">
          <ac:chgData name="Podwysocka Monika" userId="d51ff4e8-f10f-4d22-8461-3d22d9a7c4b8" providerId="ADAL" clId="{63872B7F-5F21-4665-B359-5FAF181596A0}" dt="2026-06-11T12:20:37.830" v="3021" actId="14100"/>
          <ac:spMkLst>
            <pc:docMk/>
            <pc:sldMk cId="3286322586" sldId="1603"/>
            <ac:spMk id="8" creationId="{68B8DB2F-0067-475F-309E-41DB87488DAA}"/>
          </ac:spMkLst>
        </pc:spChg>
        <pc:spChg chg="mod">
          <ac:chgData name="Podwysocka Monika" userId="d51ff4e8-f10f-4d22-8461-3d22d9a7c4b8" providerId="ADAL" clId="{63872B7F-5F21-4665-B359-5FAF181596A0}" dt="2026-06-12T11:07:04.275" v="4548" actId="1076"/>
          <ac:spMkLst>
            <pc:docMk/>
            <pc:sldMk cId="3286322586" sldId="1603"/>
            <ac:spMk id="9" creationId="{C9EC4A39-0E27-AA3C-4A5A-C36A93D73358}"/>
          </ac:spMkLst>
        </pc:spChg>
        <pc:spChg chg="add del mod">
          <ac:chgData name="Podwysocka Monika" userId="d51ff4e8-f10f-4d22-8461-3d22d9a7c4b8" providerId="ADAL" clId="{63872B7F-5F21-4665-B359-5FAF181596A0}" dt="2026-06-11T12:19:51.427" v="3013" actId="255"/>
          <ac:spMkLst>
            <pc:docMk/>
            <pc:sldMk cId="3286322586" sldId="1603"/>
            <ac:spMk id="10" creationId="{B663E6A6-5D93-5C2B-FC8F-C153FFF58EDD}"/>
          </ac:spMkLst>
        </pc:spChg>
        <pc:spChg chg="mod">
          <ac:chgData name="Podwysocka Monika" userId="d51ff4e8-f10f-4d22-8461-3d22d9a7c4b8" providerId="ADAL" clId="{63872B7F-5F21-4665-B359-5FAF181596A0}" dt="2026-06-11T12:18:50.672" v="3001" actId="255"/>
          <ac:spMkLst>
            <pc:docMk/>
            <pc:sldMk cId="3286322586" sldId="1603"/>
            <ac:spMk id="11" creationId="{FBABE66F-A3FE-5FAE-E9E9-EF2695BE3CE3}"/>
          </ac:spMkLst>
        </pc:spChg>
        <pc:spChg chg="mod">
          <ac:chgData name="Podwysocka Monika" userId="d51ff4e8-f10f-4d22-8461-3d22d9a7c4b8" providerId="ADAL" clId="{63872B7F-5F21-4665-B359-5FAF181596A0}" dt="2026-06-11T12:22:44.279" v="3057" actId="20577"/>
          <ac:spMkLst>
            <pc:docMk/>
            <pc:sldMk cId="3286322586" sldId="1603"/>
            <ac:spMk id="13" creationId="{DBCC42F8-5923-F9DA-434A-C89081EE32EC}"/>
          </ac:spMkLst>
        </pc:spChg>
        <pc:spChg chg="mod">
          <ac:chgData name="Podwysocka Monika" userId="d51ff4e8-f10f-4d22-8461-3d22d9a7c4b8" providerId="ADAL" clId="{63872B7F-5F21-4665-B359-5FAF181596A0}" dt="2026-06-11T12:14:48.454" v="2641" actId="6549"/>
          <ac:spMkLst>
            <pc:docMk/>
            <pc:sldMk cId="3286322586" sldId="1603"/>
            <ac:spMk id="14" creationId="{9D77BA7F-F532-BAED-1B89-67688264ECEA}"/>
          </ac:spMkLst>
        </pc:spChg>
        <pc:spChg chg="add mod">
          <ac:chgData name="Podwysocka Monika" userId="d51ff4e8-f10f-4d22-8461-3d22d9a7c4b8" providerId="ADAL" clId="{63872B7F-5F21-4665-B359-5FAF181596A0}" dt="2026-06-12T12:12:22.778" v="5537" actId="20577"/>
          <ac:spMkLst>
            <pc:docMk/>
            <pc:sldMk cId="3286322586" sldId="1603"/>
            <ac:spMk id="15" creationId="{4C3A89FC-5B4D-3711-1914-82F57F775C24}"/>
          </ac:spMkLst>
        </pc:spChg>
        <pc:spChg chg="mod">
          <ac:chgData name="Podwysocka Monika" userId="d51ff4e8-f10f-4d22-8461-3d22d9a7c4b8" providerId="ADAL" clId="{63872B7F-5F21-4665-B359-5FAF181596A0}" dt="2026-06-11T12:19:30.827" v="3008" actId="14100"/>
          <ac:spMkLst>
            <pc:docMk/>
            <pc:sldMk cId="3286322586" sldId="1603"/>
            <ac:spMk id="19" creationId="{98809234-7EA2-A93B-C805-734F13F6B634}"/>
          </ac:spMkLst>
        </pc:spChg>
        <pc:picChg chg="add mod">
          <ac:chgData name="Podwysocka Monika" userId="d51ff4e8-f10f-4d22-8461-3d22d9a7c4b8" providerId="ADAL" clId="{63872B7F-5F21-4665-B359-5FAF181596A0}" dt="2026-06-11T12:24:14.796" v="3064" actId="14100"/>
          <ac:picMkLst>
            <pc:docMk/>
            <pc:sldMk cId="3286322586" sldId="1603"/>
            <ac:picMk id="6" creationId="{C37C6527-3DC3-E573-BA5C-1D480C9D8CF6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8:58:37.763" v="10187" actId="6549"/>
        <pc:sldMkLst>
          <pc:docMk/>
          <pc:sldMk cId="3892552854" sldId="1604"/>
        </pc:sldMkLst>
        <pc:spChg chg="mod">
          <ac:chgData name="Podwysocka Monika" userId="d51ff4e8-f10f-4d22-8461-3d22d9a7c4b8" providerId="ADAL" clId="{63872B7F-5F21-4665-B359-5FAF181596A0}" dt="2026-06-12T12:20:25.737" v="6061" actId="20577"/>
          <ac:spMkLst>
            <pc:docMk/>
            <pc:sldMk cId="3892552854" sldId="1604"/>
            <ac:spMk id="10" creationId="{52881B8B-57E2-C8A3-869E-054B955E09AA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8:42.921" v="10189" actId="6549"/>
        <pc:sldMkLst>
          <pc:docMk/>
          <pc:sldMk cId="1899346629" sldId="1605"/>
        </pc:sldMkLst>
        <pc:spChg chg="mod">
          <ac:chgData name="Podwysocka Monika" userId="d51ff4e8-f10f-4d22-8461-3d22d9a7c4b8" providerId="ADAL" clId="{63872B7F-5F21-4665-B359-5FAF181596A0}" dt="2026-06-11T12:37:01.155" v="3855" actId="6549"/>
          <ac:spMkLst>
            <pc:docMk/>
            <pc:sldMk cId="1899346629" sldId="1605"/>
            <ac:spMk id="2" creationId="{E8AEC3F0-1C1D-178F-CDB2-57EFDF99EAFC}"/>
          </ac:spMkLst>
        </pc:spChg>
        <pc:spChg chg="add mod">
          <ac:chgData name="Podwysocka Monika" userId="d51ff4e8-f10f-4d22-8461-3d22d9a7c4b8" providerId="ADAL" clId="{63872B7F-5F21-4665-B359-5FAF181596A0}" dt="2026-06-15T13:17:12.190" v="8911" actId="113"/>
          <ac:spMkLst>
            <pc:docMk/>
            <pc:sldMk cId="1899346629" sldId="1605"/>
            <ac:spMk id="6" creationId="{9C47FE09-3D74-22F7-2887-3E4EF4EAC752}"/>
          </ac:spMkLst>
        </pc:spChg>
      </pc:sldChg>
      <pc:sldChg chg="modSp add mod modNotesTx">
        <pc:chgData name="Podwysocka Monika" userId="d51ff4e8-f10f-4d22-8461-3d22d9a7c4b8" providerId="ADAL" clId="{63872B7F-5F21-4665-B359-5FAF181596A0}" dt="2026-06-19T08:59:05.007" v="10193" actId="6549"/>
        <pc:sldMkLst>
          <pc:docMk/>
          <pc:sldMk cId="2459738467" sldId="1610"/>
        </pc:sldMkLst>
        <pc:spChg chg="mod">
          <ac:chgData name="Podwysocka Monika" userId="d51ff4e8-f10f-4d22-8461-3d22d9a7c4b8" providerId="ADAL" clId="{63872B7F-5F21-4665-B359-5FAF181596A0}" dt="2026-06-12T11:50:33.023" v="5365" actId="1076"/>
          <ac:spMkLst>
            <pc:docMk/>
            <pc:sldMk cId="2459738467" sldId="1610"/>
            <ac:spMk id="9" creationId="{35B115C7-66B4-22F1-934A-4CFE17446222}"/>
          </ac:spMkLst>
        </pc:spChg>
        <pc:spChg chg="mod">
          <ac:chgData name="Podwysocka Monika" userId="d51ff4e8-f10f-4d22-8461-3d22d9a7c4b8" providerId="ADAL" clId="{63872B7F-5F21-4665-B359-5FAF181596A0}" dt="2026-06-15T13:35:57.226" v="9575" actId="14100"/>
          <ac:spMkLst>
            <pc:docMk/>
            <pc:sldMk cId="2459738467" sldId="1610"/>
            <ac:spMk id="14" creationId="{1C1F5C48-C6D4-59ED-AD0E-8A99F9AD7F2C}"/>
          </ac:spMkLst>
        </pc:spChg>
        <pc:spChg chg="mod">
          <ac:chgData name="Podwysocka Monika" userId="d51ff4e8-f10f-4d22-8461-3d22d9a7c4b8" providerId="ADAL" clId="{63872B7F-5F21-4665-B359-5FAF181596A0}" dt="2026-06-11T12:50:58.207" v="4078" actId="14100"/>
          <ac:spMkLst>
            <pc:docMk/>
            <pc:sldMk cId="2459738467" sldId="1610"/>
            <ac:spMk id="15" creationId="{22F52304-123B-34EB-3027-E7C535F04058}"/>
          </ac:spMkLst>
        </pc:spChg>
      </pc:sldChg>
      <pc:sldChg chg="addSp modSp add mod">
        <pc:chgData name="Podwysocka Monika" userId="d51ff4e8-f10f-4d22-8461-3d22d9a7c4b8" providerId="ADAL" clId="{63872B7F-5F21-4665-B359-5FAF181596A0}" dt="2026-06-19T08:53:25.340" v="10158" actId="14100"/>
        <pc:sldMkLst>
          <pc:docMk/>
          <pc:sldMk cId="175753341" sldId="1620"/>
        </pc:sldMkLst>
        <pc:spChg chg="mod">
          <ac:chgData name="Podwysocka Monika" userId="d51ff4e8-f10f-4d22-8461-3d22d9a7c4b8" providerId="ADAL" clId="{63872B7F-5F21-4665-B359-5FAF181596A0}" dt="2026-06-11T12:41:40.637" v="3929" actId="14100"/>
          <ac:spMkLst>
            <pc:docMk/>
            <pc:sldMk cId="175753341" sldId="1620"/>
            <ac:spMk id="4" creationId="{CBD44B42-9919-B51B-579A-06D50192CCF8}"/>
          </ac:spMkLst>
        </pc:spChg>
        <pc:spChg chg="mod">
          <ac:chgData name="Podwysocka Monika" userId="d51ff4e8-f10f-4d22-8461-3d22d9a7c4b8" providerId="ADAL" clId="{63872B7F-5F21-4665-B359-5FAF181596A0}" dt="2026-06-11T12:41:58.037" v="3930" actId="207"/>
          <ac:spMkLst>
            <pc:docMk/>
            <pc:sldMk cId="175753341" sldId="1620"/>
            <ac:spMk id="5" creationId="{FC9AF8E3-2CC8-9087-3ABA-9D68078AF5A1}"/>
          </ac:spMkLst>
        </pc:spChg>
        <pc:spChg chg="mod">
          <ac:chgData name="Podwysocka Monika" userId="d51ff4e8-f10f-4d22-8461-3d22d9a7c4b8" providerId="ADAL" clId="{63872B7F-5F21-4665-B359-5FAF181596A0}" dt="2026-06-11T12:41:27.908" v="3927" actId="14100"/>
          <ac:spMkLst>
            <pc:docMk/>
            <pc:sldMk cId="175753341" sldId="1620"/>
            <ac:spMk id="6" creationId="{40E87CA1-F5D7-28AE-30AD-F6A3124EE9C3}"/>
          </ac:spMkLst>
        </pc:spChg>
        <pc:picChg chg="mod">
          <ac:chgData name="Podwysocka Monika" userId="d51ff4e8-f10f-4d22-8461-3d22d9a7c4b8" providerId="ADAL" clId="{63872B7F-5F21-4665-B359-5FAF181596A0}" dt="2026-06-19T08:53:25.340" v="10158" actId="14100"/>
          <ac:picMkLst>
            <pc:docMk/>
            <pc:sldMk cId="175753341" sldId="1620"/>
            <ac:picMk id="3" creationId="{A7461B12-D055-BB17-4D85-36A4794028FE}"/>
          </ac:picMkLst>
        </pc:picChg>
        <pc:picChg chg="add">
          <ac:chgData name="Podwysocka Monika" userId="d51ff4e8-f10f-4d22-8461-3d22d9a7c4b8" providerId="ADAL" clId="{63872B7F-5F21-4665-B359-5FAF181596A0}" dt="2026-06-19T08:53:14.110" v="10156" actId="22"/>
          <ac:picMkLst>
            <pc:docMk/>
            <pc:sldMk cId="175753341" sldId="1620"/>
            <ac:picMk id="8" creationId="{3427EAA0-D8F9-AAC1-E7B9-0C76A561DEDC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8:58:49.366" v="10190" actId="6549"/>
        <pc:sldMkLst>
          <pc:docMk/>
          <pc:sldMk cId="148539741" sldId="1621"/>
        </pc:sldMkLst>
        <pc:spChg chg="add mod">
          <ac:chgData name="Podwysocka Monika" userId="d51ff4e8-f10f-4d22-8461-3d22d9a7c4b8" providerId="ADAL" clId="{63872B7F-5F21-4665-B359-5FAF181596A0}" dt="2026-06-12T12:23:38.972" v="6262" actId="21"/>
          <ac:spMkLst>
            <pc:docMk/>
            <pc:sldMk cId="148539741" sldId="1621"/>
            <ac:spMk id="7" creationId="{3D2F2D1F-3463-FADC-0615-778E10101B2F}"/>
          </ac:spMkLst>
        </pc:spChg>
      </pc:sldChg>
      <pc:sldChg chg="addSp delSp modSp add mod">
        <pc:chgData name="Podwysocka Monika" userId="d51ff4e8-f10f-4d22-8461-3d22d9a7c4b8" providerId="ADAL" clId="{63872B7F-5F21-4665-B359-5FAF181596A0}" dt="2026-06-11T12:46:40.642" v="3956" actId="14100"/>
        <pc:sldMkLst>
          <pc:docMk/>
          <pc:sldMk cId="2502235632" sldId="1622"/>
        </pc:sldMkLst>
        <pc:spChg chg="add mod">
          <ac:chgData name="Podwysocka Monika" userId="d51ff4e8-f10f-4d22-8461-3d22d9a7c4b8" providerId="ADAL" clId="{63872B7F-5F21-4665-B359-5FAF181596A0}" dt="2026-06-11T12:46:40.642" v="3956" actId="14100"/>
          <ac:spMkLst>
            <pc:docMk/>
            <pc:sldMk cId="2502235632" sldId="1622"/>
            <ac:spMk id="6" creationId="{C1BA7504-BA58-1F6F-FB69-37407F2A19A1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8:58.191" v="10191" actId="6549"/>
        <pc:sldMkLst>
          <pc:docMk/>
          <pc:sldMk cId="3522753649" sldId="1623"/>
        </pc:sldMkLst>
        <pc:spChg chg="add mod">
          <ac:chgData name="Podwysocka Monika" userId="d51ff4e8-f10f-4d22-8461-3d22d9a7c4b8" providerId="ADAL" clId="{63872B7F-5F21-4665-B359-5FAF181596A0}" dt="2026-06-12T11:40:18.856" v="5115" actId="21"/>
          <ac:spMkLst>
            <pc:docMk/>
            <pc:sldMk cId="3522753649" sldId="1623"/>
            <ac:spMk id="7" creationId="{2A8E1870-418B-D670-3CAC-1FF9633FE80A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9:00:01.145" v="10201" actId="6549"/>
        <pc:sldMkLst>
          <pc:docMk/>
          <pc:sldMk cId="1601134781" sldId="1624"/>
        </pc:sldMkLst>
        <pc:spChg chg="mod">
          <ac:chgData name="Podwysocka Monika" userId="d51ff4e8-f10f-4d22-8461-3d22d9a7c4b8" providerId="ADAL" clId="{63872B7F-5F21-4665-B359-5FAF181596A0}" dt="2026-06-11T12:48:09.533" v="3999" actId="6549"/>
          <ac:spMkLst>
            <pc:docMk/>
            <pc:sldMk cId="1601134781" sldId="1624"/>
            <ac:spMk id="2" creationId="{02893208-51C8-BCDE-69DD-10700E811FF5}"/>
          </ac:spMkLst>
        </pc:spChg>
        <pc:spChg chg="add mod">
          <ac:chgData name="Podwysocka Monika" userId="d51ff4e8-f10f-4d22-8461-3d22d9a7c4b8" providerId="ADAL" clId="{63872B7F-5F21-4665-B359-5FAF181596A0}" dt="2026-06-15T13:35:29.809" v="9573" actId="113"/>
          <ac:spMkLst>
            <pc:docMk/>
            <pc:sldMk cId="1601134781" sldId="1624"/>
            <ac:spMk id="6" creationId="{ECFF4440-48ED-9CAF-4F61-638C8289A9C4}"/>
          </ac:spMkLst>
        </pc:spChg>
      </pc:sldChg>
      <pc:sldChg chg="addSp delSp modSp add mod">
        <pc:chgData name="Podwysocka Monika" userId="d51ff4e8-f10f-4d22-8461-3d22d9a7c4b8" providerId="ADAL" clId="{63872B7F-5F21-4665-B359-5FAF181596A0}" dt="2026-06-12T11:48:52.042" v="5361" actId="1076"/>
        <pc:sldMkLst>
          <pc:docMk/>
          <pc:sldMk cId="1013979587" sldId="1625"/>
        </pc:sldMkLst>
        <pc:picChg chg="add mod">
          <ac:chgData name="Podwysocka Monika" userId="d51ff4e8-f10f-4d22-8461-3d22d9a7c4b8" providerId="ADAL" clId="{63872B7F-5F21-4665-B359-5FAF181596A0}" dt="2026-06-12T11:48:52.042" v="5361" actId="1076"/>
          <ac:picMkLst>
            <pc:docMk/>
            <pc:sldMk cId="1013979587" sldId="1625"/>
            <ac:picMk id="7" creationId="{F1F2FDD3-595D-D9F7-E323-45BD8E085418}"/>
          </ac:picMkLst>
        </pc:picChg>
      </pc:sldChg>
      <pc:sldChg chg="addSp delSp modSp add mod modNotesTx">
        <pc:chgData name="Podwysocka Monika" userId="d51ff4e8-f10f-4d22-8461-3d22d9a7c4b8" providerId="ADAL" clId="{63872B7F-5F21-4665-B359-5FAF181596A0}" dt="2026-06-19T08:59:51.788" v="10200" actId="6549"/>
        <pc:sldMkLst>
          <pc:docMk/>
          <pc:sldMk cId="1488227465" sldId="1626"/>
        </pc:sldMkLst>
        <pc:spChg chg="mod">
          <ac:chgData name="Podwysocka Monika" userId="d51ff4e8-f10f-4d22-8461-3d22d9a7c4b8" providerId="ADAL" clId="{63872B7F-5F21-4665-B359-5FAF181596A0}" dt="2026-06-11T12:49:33.520" v="4069" actId="6549"/>
          <ac:spMkLst>
            <pc:docMk/>
            <pc:sldMk cId="1488227465" sldId="1626"/>
            <ac:spMk id="2" creationId="{F1225535-6028-3543-EC87-66C4A896A0B3}"/>
          </ac:spMkLst>
        </pc:spChg>
        <pc:spChg chg="add mod">
          <ac:chgData name="Podwysocka Monika" userId="d51ff4e8-f10f-4d22-8461-3d22d9a7c4b8" providerId="ADAL" clId="{63872B7F-5F21-4665-B359-5FAF181596A0}" dt="2026-06-12T11:50:03.950" v="5364" actId="255"/>
          <ac:spMkLst>
            <pc:docMk/>
            <pc:sldMk cId="1488227465" sldId="1626"/>
            <ac:spMk id="7" creationId="{AD8B7C58-3473-AAB3-5DBA-5600DA784C12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9:12:24.170" v="10214" actId="20577"/>
        <pc:sldMkLst>
          <pc:docMk/>
          <pc:sldMk cId="4077879220" sldId="1627"/>
        </pc:sldMkLst>
        <pc:spChg chg="mod">
          <ac:chgData name="Podwysocka Monika" userId="d51ff4e8-f10f-4d22-8461-3d22d9a7c4b8" providerId="ADAL" clId="{63872B7F-5F21-4665-B359-5FAF181596A0}" dt="2026-06-19T09:12:24.170" v="10214" actId="20577"/>
          <ac:spMkLst>
            <pc:docMk/>
            <pc:sldMk cId="4077879220" sldId="1627"/>
            <ac:spMk id="2" creationId="{1B9A7EA6-64EC-361D-CC30-E3B341D0EB75}"/>
          </ac:spMkLst>
        </pc:spChg>
        <pc:spChg chg="add mod">
          <ac:chgData name="Podwysocka Monika" userId="d51ff4e8-f10f-4d22-8461-3d22d9a7c4b8" providerId="ADAL" clId="{63872B7F-5F21-4665-B359-5FAF181596A0}" dt="2026-06-12T12:07:13.787" v="5397" actId="1076"/>
          <ac:spMkLst>
            <pc:docMk/>
            <pc:sldMk cId="4077879220" sldId="1627"/>
            <ac:spMk id="5" creationId="{C387ACD8-64FA-9008-0155-991ED9909225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22T12:19:02.445" v="10238" actId="113"/>
        <pc:sldMkLst>
          <pc:docMk/>
          <pc:sldMk cId="2434531940" sldId="1629"/>
        </pc:sldMkLst>
        <pc:spChg chg="add mod">
          <ac:chgData name="Podwysocka Monika" userId="d51ff4e8-f10f-4d22-8461-3d22d9a7c4b8" providerId="ADAL" clId="{63872B7F-5F21-4665-B359-5FAF181596A0}" dt="2026-06-22T12:19:02.445" v="10238" actId="113"/>
          <ac:spMkLst>
            <pc:docMk/>
            <pc:sldMk cId="2434531940" sldId="1629"/>
            <ac:spMk id="3" creationId="{9B93C6E6-B36D-345D-253B-60B85127DF12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8:59:11.245" v="10195" actId="6549"/>
        <pc:sldMkLst>
          <pc:docMk/>
          <pc:sldMk cId="995257038" sldId="1630"/>
        </pc:sldMkLst>
        <pc:spChg chg="add mod">
          <ac:chgData name="Podwysocka Monika" userId="d51ff4e8-f10f-4d22-8461-3d22d9a7c4b8" providerId="ADAL" clId="{63872B7F-5F21-4665-B359-5FAF181596A0}" dt="2026-06-11T12:57:13.445" v="4189" actId="1076"/>
          <ac:spMkLst>
            <pc:docMk/>
            <pc:sldMk cId="995257038" sldId="1630"/>
            <ac:spMk id="5" creationId="{0395BAAA-2BA8-0EE9-4F6B-2A57C3B39E18}"/>
          </ac:spMkLst>
        </pc:spChg>
      </pc:sldChg>
      <pc:sldChg chg="addSp delSp modSp add mod">
        <pc:chgData name="Podwysocka Monika" userId="d51ff4e8-f10f-4d22-8461-3d22d9a7c4b8" providerId="ADAL" clId="{63872B7F-5F21-4665-B359-5FAF181596A0}" dt="2026-06-11T12:57:58.756" v="4197" actId="20577"/>
        <pc:sldMkLst>
          <pc:docMk/>
          <pc:sldMk cId="238243221" sldId="1631"/>
        </pc:sldMkLst>
        <pc:spChg chg="add mod">
          <ac:chgData name="Podwysocka Monika" userId="d51ff4e8-f10f-4d22-8461-3d22d9a7c4b8" providerId="ADAL" clId="{63872B7F-5F21-4665-B359-5FAF181596A0}" dt="2026-06-11T12:57:58.756" v="4197" actId="20577"/>
          <ac:spMkLst>
            <pc:docMk/>
            <pc:sldMk cId="238243221" sldId="1631"/>
            <ac:spMk id="3" creationId="{7744EC5D-D7CC-B504-0559-9245CFD51400}"/>
          </ac:spMkLst>
        </pc:spChg>
      </pc:sldChg>
      <pc:sldChg chg="addSp delSp modSp add mod modNotesTx">
        <pc:chgData name="Podwysocka Monika" userId="d51ff4e8-f10f-4d22-8461-3d22d9a7c4b8" providerId="ADAL" clId="{63872B7F-5F21-4665-B359-5FAF181596A0}" dt="2026-06-19T09:12:40.653" v="10216" actId="478"/>
        <pc:sldMkLst>
          <pc:docMk/>
          <pc:sldMk cId="3910560616" sldId="1632"/>
        </pc:sldMkLst>
        <pc:spChg chg="mod">
          <ac:chgData name="Podwysocka Monika" userId="d51ff4e8-f10f-4d22-8461-3d22d9a7c4b8" providerId="ADAL" clId="{63872B7F-5F21-4665-B359-5FAF181596A0}" dt="2026-06-12T12:08:28.922" v="5451" actId="20577"/>
          <ac:spMkLst>
            <pc:docMk/>
            <pc:sldMk cId="3910560616" sldId="1632"/>
            <ac:spMk id="5" creationId="{01710DCA-E7AE-F9EE-28EF-CD6491AF0B8D}"/>
          </ac:spMkLst>
        </pc:spChg>
      </pc:sldChg>
      <pc:sldChg chg="addSp delSp modSp add del mod modNotesTx">
        <pc:chgData name="Podwysocka Monika" userId="d51ff4e8-f10f-4d22-8461-3d22d9a7c4b8" providerId="ADAL" clId="{63872B7F-5F21-4665-B359-5FAF181596A0}" dt="2026-06-19T08:59:00.322" v="10192" actId="6549"/>
        <pc:sldMkLst>
          <pc:docMk/>
          <pc:sldMk cId="3305112828" sldId="1633"/>
        </pc:sldMkLst>
        <pc:spChg chg="add mod">
          <ac:chgData name="Podwysocka Monika" userId="d51ff4e8-f10f-4d22-8461-3d22d9a7c4b8" providerId="ADAL" clId="{63872B7F-5F21-4665-B359-5FAF181596A0}" dt="2026-06-15T13:30:53.515" v="8963" actId="13822"/>
          <ac:spMkLst>
            <pc:docMk/>
            <pc:sldMk cId="3305112828" sldId="1633"/>
            <ac:spMk id="10" creationId="{9F290673-A8C3-6700-6814-156350348355}"/>
          </ac:spMkLst>
        </pc:spChg>
        <pc:spChg chg="add mod">
          <ac:chgData name="Podwysocka Monika" userId="d51ff4e8-f10f-4d22-8461-3d22d9a7c4b8" providerId="ADAL" clId="{63872B7F-5F21-4665-B359-5FAF181596A0}" dt="2026-06-15T13:31:05.466" v="8965" actId="13822"/>
          <ac:spMkLst>
            <pc:docMk/>
            <pc:sldMk cId="3305112828" sldId="1633"/>
            <ac:spMk id="11" creationId="{3F6CC059-04DB-B09E-FF93-70C09CE329D8}"/>
          </ac:spMkLst>
        </pc:spChg>
        <pc:spChg chg="add mod">
          <ac:chgData name="Podwysocka Monika" userId="d51ff4e8-f10f-4d22-8461-3d22d9a7c4b8" providerId="ADAL" clId="{63872B7F-5F21-4665-B359-5FAF181596A0}" dt="2026-06-15T13:31:17.788" v="8968" actId="13822"/>
          <ac:spMkLst>
            <pc:docMk/>
            <pc:sldMk cId="3305112828" sldId="1633"/>
            <ac:spMk id="12" creationId="{9FA4EEBF-E095-D915-20C3-2F7AAD10AE72}"/>
          </ac:spMkLst>
        </pc:spChg>
        <pc:spChg chg="add mod">
          <ac:chgData name="Podwysocka Monika" userId="d51ff4e8-f10f-4d22-8461-3d22d9a7c4b8" providerId="ADAL" clId="{63872B7F-5F21-4665-B359-5FAF181596A0}" dt="2026-06-15T13:32:00.361" v="8976" actId="13822"/>
          <ac:spMkLst>
            <pc:docMk/>
            <pc:sldMk cId="3305112828" sldId="1633"/>
            <ac:spMk id="14" creationId="{4F5FAE83-0766-F714-AE60-B45BCAAC2107}"/>
          </ac:spMkLst>
        </pc:spChg>
        <pc:spChg chg="add mod">
          <ac:chgData name="Podwysocka Monika" userId="d51ff4e8-f10f-4d22-8461-3d22d9a7c4b8" providerId="ADAL" clId="{63872B7F-5F21-4665-B359-5FAF181596A0}" dt="2026-06-15T13:32:06.899" v="8978" actId="13822"/>
          <ac:spMkLst>
            <pc:docMk/>
            <pc:sldMk cId="3305112828" sldId="1633"/>
            <ac:spMk id="15" creationId="{DFC9F207-DF5F-E76D-D5A2-33C3CE91F99E}"/>
          </ac:spMkLst>
        </pc:spChg>
        <pc:spChg chg="add mod">
          <ac:chgData name="Podwysocka Monika" userId="d51ff4e8-f10f-4d22-8461-3d22d9a7c4b8" providerId="ADAL" clId="{63872B7F-5F21-4665-B359-5FAF181596A0}" dt="2026-06-15T13:32:13.385" v="8980" actId="13822"/>
          <ac:spMkLst>
            <pc:docMk/>
            <pc:sldMk cId="3305112828" sldId="1633"/>
            <ac:spMk id="16" creationId="{ED3D7389-5D65-26CA-5721-9C229DA08EF8}"/>
          </ac:spMkLst>
        </pc:spChg>
        <pc:spChg chg="add mod">
          <ac:chgData name="Podwysocka Monika" userId="d51ff4e8-f10f-4d22-8461-3d22d9a7c4b8" providerId="ADAL" clId="{63872B7F-5F21-4665-B359-5FAF181596A0}" dt="2026-06-15T13:32:24.054" v="8982" actId="13822"/>
          <ac:spMkLst>
            <pc:docMk/>
            <pc:sldMk cId="3305112828" sldId="1633"/>
            <ac:spMk id="17" creationId="{39203762-0311-B0E9-2871-D1B904A911E6}"/>
          </ac:spMkLst>
        </pc:spChg>
        <pc:picChg chg="add mod">
          <ac:chgData name="Podwysocka Monika" userId="d51ff4e8-f10f-4d22-8461-3d22d9a7c4b8" providerId="ADAL" clId="{63872B7F-5F21-4665-B359-5FAF181596A0}" dt="2026-06-15T13:31:53.467" v="8974" actId="1076"/>
          <ac:picMkLst>
            <pc:docMk/>
            <pc:sldMk cId="3305112828" sldId="1633"/>
            <ac:picMk id="9" creationId="{2EFFE563-3448-097A-052D-7FE614E1129D}"/>
          </ac:picMkLst>
        </pc:picChg>
      </pc:sldChg>
      <pc:sldMasterChg chg="delSldLayout">
        <pc:chgData name="Podwysocka Monika" userId="d51ff4e8-f10f-4d22-8461-3d22d9a7c4b8" providerId="ADAL" clId="{63872B7F-5F21-4665-B359-5FAF181596A0}" dt="2026-06-11T10:27:55.396" v="1408" actId="47"/>
        <pc:sldMasterMkLst>
          <pc:docMk/>
          <pc:sldMasterMk cId="3286163953" sldId="2147483708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8E30B6-1E26-499E-A9F9-B50803606148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7778573-5FAC-4775-8DE8-10EE3230AB90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Wytyczne dotyczące kwalifikowalności wydatków na lata 2021-2027.</a:t>
          </a:r>
          <a:endParaRPr lang="en-US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93A2313C-F741-4F20-B5DE-7FD623E9F5AF}" type="parTrans" cxnId="{19FD8D4F-D5E3-4A8A-B575-D1F0A1698D28}">
      <dgm:prSet/>
      <dgm:spPr/>
      <dgm:t>
        <a:bodyPr/>
        <a:lstStyle/>
        <a:p>
          <a:endParaRPr lang="pl-PL"/>
        </a:p>
      </dgm:t>
    </dgm:pt>
    <dgm:pt modelId="{1F1090C0-AB10-456D-B2C8-9DD7BBFFFD38}" type="sibTrans" cxnId="{19FD8D4F-D5E3-4A8A-B575-D1F0A1698D28}">
      <dgm:prSet/>
      <dgm:spPr/>
      <dgm:t>
        <a:bodyPr/>
        <a:lstStyle/>
        <a:p>
          <a:endParaRPr lang="pl-PL"/>
        </a:p>
      </dgm:t>
    </dgm:pt>
    <dgm:pt modelId="{57724FE3-8377-4382-B575-19DB1FFA5DD0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Inne wymagania niezbędne w celu prawidłowej realizacji projektu w zakresie dokumentowania ponoszonych wydatków. </a:t>
          </a:r>
          <a:r>
            <a:rPr lang="pl-PL" i="1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2 do Wytycznych…)</a:t>
          </a:r>
          <a:endParaRPr lang="en-US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6A548198-1013-4DA3-AE10-53ACC236CEF6}" type="parTrans" cxnId="{380B86BB-D2DA-4EAC-B0C8-79ACDA39B381}">
      <dgm:prSet/>
      <dgm:spPr/>
      <dgm:t>
        <a:bodyPr/>
        <a:lstStyle/>
        <a:p>
          <a:endParaRPr lang="pl-PL"/>
        </a:p>
      </dgm:t>
    </dgm:pt>
    <dgm:pt modelId="{A1DD3BF5-CF77-48EE-BDF6-6F13B68BC5E1}" type="sibTrans" cxnId="{380B86BB-D2DA-4EAC-B0C8-79ACDA39B381}">
      <dgm:prSet/>
      <dgm:spPr/>
      <dgm:t>
        <a:bodyPr/>
        <a:lstStyle/>
        <a:p>
          <a:endParaRPr lang="pl-PL"/>
        </a:p>
      </dgm:t>
    </dgm:pt>
    <dgm:pt modelId="{59F85F81-9A27-4D5A-90A4-CB0B37D13DBF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Instrukcja użytkownika SL2021 – obszar Wnioski o płatność. Wersja dla Beneficjentów</a:t>
          </a:r>
        </a:p>
      </dgm:t>
    </dgm:pt>
    <dgm:pt modelId="{80473109-EEC6-4841-8D6E-BEAEFBA8D852}" type="parTrans" cxnId="{6EB59A15-333D-4B4D-9E85-FD3F8EDB2523}">
      <dgm:prSet/>
      <dgm:spPr/>
      <dgm:t>
        <a:bodyPr/>
        <a:lstStyle/>
        <a:p>
          <a:endParaRPr lang="pl-PL"/>
        </a:p>
      </dgm:t>
    </dgm:pt>
    <dgm:pt modelId="{41CF1DAA-EFAC-466D-A07E-44086A0BD1F1}" type="sibTrans" cxnId="{6EB59A15-333D-4B4D-9E85-FD3F8EDB2523}">
      <dgm:prSet/>
      <dgm:spPr/>
      <dgm:t>
        <a:bodyPr/>
        <a:lstStyle/>
        <a:p>
          <a:endParaRPr lang="pl-PL"/>
        </a:p>
      </dgm:t>
    </dgm:pt>
    <dgm:pt modelId="{ABF39FCB-CDDD-4C68-AF8E-6E956E6BFB9C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Zalecenia w zakresie wzoru wniosku o płatność beneficjenta w ramach programu Fundusze Europejskie na Infrastrukturę, Klimat, Środowisko 2021-2027.</a:t>
          </a:r>
          <a:endParaRPr lang="en-US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3478F541-47F8-4289-9412-8B8249AF26A0}" type="parTrans" cxnId="{A6DC5E71-997F-4AAE-8526-D330E9C2C75C}">
      <dgm:prSet/>
      <dgm:spPr/>
      <dgm:t>
        <a:bodyPr/>
        <a:lstStyle/>
        <a:p>
          <a:endParaRPr lang="pl-PL"/>
        </a:p>
      </dgm:t>
    </dgm:pt>
    <dgm:pt modelId="{2ADE1EFE-926C-466B-9B9B-AE91686209BD}" type="sibTrans" cxnId="{A6DC5E71-997F-4AAE-8526-D330E9C2C75C}">
      <dgm:prSet/>
      <dgm:spPr/>
      <dgm:t>
        <a:bodyPr/>
        <a:lstStyle/>
        <a:p>
          <a:endParaRPr lang="pl-PL"/>
        </a:p>
      </dgm:t>
    </dgm:pt>
    <dgm:pt modelId="{77584B5F-05F2-4424-9938-D65DF7538948}">
      <dgm:prSet/>
      <dgm:spPr/>
      <dgm:t>
        <a:bodyPr/>
        <a:lstStyle/>
        <a:p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Zaleceni</a:t>
          </a:r>
          <a:r>
            <a:rPr lang="en-US" dirty="0">
              <a:solidFill>
                <a:schemeClr val="accent3">
                  <a:lumMod val="60000"/>
                  <a:lumOff val="40000"/>
                </a:schemeClr>
              </a:solidFill>
            </a:rPr>
            <a:t>a</a:t>
          </a:r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 do sporządzania dokumentacji rozliczeniowej w kontraktach na roboty budowlane/dostawy w projektach </a:t>
          </a:r>
          <a:r>
            <a:rPr lang="pl-PL" dirty="0" err="1">
              <a:solidFill>
                <a:schemeClr val="accent3">
                  <a:lumMod val="60000"/>
                  <a:lumOff val="40000"/>
                </a:schemeClr>
              </a:solidFill>
            </a:rPr>
            <a:t>FEnIKS</a:t>
          </a:r>
          <a:r>
            <a:rPr lang="pl-PL" dirty="0">
              <a:solidFill>
                <a:schemeClr val="accent3">
                  <a:lumMod val="60000"/>
                  <a:lumOff val="40000"/>
                </a:schemeClr>
              </a:solidFill>
            </a:rPr>
            <a:t> 2021-2027. </a:t>
          </a:r>
          <a:r>
            <a:rPr lang="pl-PL" i="1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1 do Wytycznych</a:t>
          </a:r>
          <a:r>
            <a:rPr lang="pl-PL" i="1" dirty="0">
              <a:solidFill>
                <a:srgbClr val="262626"/>
              </a:solidFill>
            </a:rPr>
            <a:t>…)</a:t>
          </a:r>
          <a:endParaRPr lang="en-US" dirty="0">
            <a:solidFill>
              <a:srgbClr val="262626"/>
            </a:solidFill>
          </a:endParaRPr>
        </a:p>
      </dgm:t>
    </dgm:pt>
    <dgm:pt modelId="{5FD5F82E-B413-4F95-BB79-1BD604677B0E}" type="parTrans" cxnId="{364C942C-4894-4F56-8F8A-5AAE7FF97B99}">
      <dgm:prSet/>
      <dgm:spPr/>
      <dgm:t>
        <a:bodyPr/>
        <a:lstStyle/>
        <a:p>
          <a:endParaRPr lang="pl-PL"/>
        </a:p>
      </dgm:t>
    </dgm:pt>
    <dgm:pt modelId="{CB515D77-5B01-49D0-B732-2EB23AAC4573}" type="sibTrans" cxnId="{364C942C-4894-4F56-8F8A-5AAE7FF97B99}">
      <dgm:prSet/>
      <dgm:spPr/>
      <dgm:t>
        <a:bodyPr/>
        <a:lstStyle/>
        <a:p>
          <a:endParaRPr lang="pl-PL"/>
        </a:p>
      </dgm:t>
    </dgm:pt>
    <dgm:pt modelId="{BA017308-C9C4-4339-8F23-F54472B436E5}">
      <dgm:prSet/>
      <dgm:spPr/>
      <dgm:t>
        <a:bodyPr/>
        <a:lstStyle/>
        <a:p>
          <a:r>
            <a:rPr lang="pl-PL" b="0" dirty="0">
              <a:solidFill>
                <a:schemeClr val="accent3">
                  <a:lumMod val="60000"/>
                  <a:lumOff val="40000"/>
                </a:schemeClr>
              </a:solidFill>
            </a:rPr>
            <a:t>Umowa o dofinansowanie, jako zobowiązanie się do zrealizowania projektu, zgodnie z jej postanowieniami, wraz z załącznikami do umowy.</a:t>
          </a:r>
          <a:endParaRPr lang="en-US" b="0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F0F9E5BD-B1D4-4714-9CAA-D9B9F58467E7}" type="sibTrans" cxnId="{FF8F74F0-5196-4025-B70D-6AB3188D31B7}">
      <dgm:prSet/>
      <dgm:spPr/>
      <dgm:t>
        <a:bodyPr/>
        <a:lstStyle/>
        <a:p>
          <a:endParaRPr lang="pl-PL"/>
        </a:p>
      </dgm:t>
    </dgm:pt>
    <dgm:pt modelId="{1A3E019E-443D-4A5C-9E78-5E2C9000EDF3}" type="parTrans" cxnId="{FF8F74F0-5196-4025-B70D-6AB3188D31B7}">
      <dgm:prSet/>
      <dgm:spPr/>
      <dgm:t>
        <a:bodyPr/>
        <a:lstStyle/>
        <a:p>
          <a:endParaRPr lang="pl-PL"/>
        </a:p>
      </dgm:t>
    </dgm:pt>
    <dgm:pt modelId="{F5A6B18A-CC09-4BF3-807F-7ABC3C1F0378}" type="pres">
      <dgm:prSet presAssocID="{4B8E30B6-1E26-499E-A9F9-B50803606148}" presName="diagram" presStyleCnt="0">
        <dgm:presLayoutVars>
          <dgm:dir/>
          <dgm:resizeHandles val="exact"/>
        </dgm:presLayoutVars>
      </dgm:prSet>
      <dgm:spPr/>
    </dgm:pt>
    <dgm:pt modelId="{B8053C16-A74E-4AA8-9DA7-A0C364C7063B}" type="pres">
      <dgm:prSet presAssocID="{BA017308-C9C4-4339-8F23-F54472B436E5}" presName="node" presStyleLbl="node1" presStyleIdx="0" presStyleCnt="6">
        <dgm:presLayoutVars>
          <dgm:bulletEnabled val="1"/>
        </dgm:presLayoutVars>
      </dgm:prSet>
      <dgm:spPr/>
    </dgm:pt>
    <dgm:pt modelId="{046108D9-3864-483C-B391-B4F1BEFA4315}" type="pres">
      <dgm:prSet presAssocID="{F0F9E5BD-B1D4-4714-9CAA-D9B9F58467E7}" presName="sibTrans" presStyleCnt="0"/>
      <dgm:spPr/>
    </dgm:pt>
    <dgm:pt modelId="{808C511A-5522-4A71-AE16-93030CF3DF8D}" type="pres">
      <dgm:prSet presAssocID="{77778573-5FAC-4775-8DE8-10EE3230AB90}" presName="node" presStyleLbl="node1" presStyleIdx="1" presStyleCnt="6">
        <dgm:presLayoutVars>
          <dgm:bulletEnabled val="1"/>
        </dgm:presLayoutVars>
      </dgm:prSet>
      <dgm:spPr/>
    </dgm:pt>
    <dgm:pt modelId="{B56F2CC2-E2C0-40EC-A170-6DA100B30B80}" type="pres">
      <dgm:prSet presAssocID="{1F1090C0-AB10-456D-B2C8-9DD7BBFFFD38}" presName="sibTrans" presStyleCnt="0"/>
      <dgm:spPr/>
    </dgm:pt>
    <dgm:pt modelId="{3C0E3EA0-095D-4304-8864-B54E5AE68737}" type="pres">
      <dgm:prSet presAssocID="{57724FE3-8377-4382-B575-19DB1FFA5DD0}" presName="node" presStyleLbl="node1" presStyleIdx="2" presStyleCnt="6" custLinFactX="-100000" custLinFactY="8170" custLinFactNeighborX="-120172" custLinFactNeighborY="100000">
        <dgm:presLayoutVars>
          <dgm:bulletEnabled val="1"/>
        </dgm:presLayoutVars>
      </dgm:prSet>
      <dgm:spPr/>
    </dgm:pt>
    <dgm:pt modelId="{3DA98868-E3B4-4F20-9C18-61EB1CBE4D18}" type="pres">
      <dgm:prSet presAssocID="{A1DD3BF5-CF77-48EE-BDF6-6F13B68BC5E1}" presName="sibTrans" presStyleCnt="0"/>
      <dgm:spPr/>
    </dgm:pt>
    <dgm:pt modelId="{2B01AF99-6914-4487-A9DC-BEFA76FF1E49}" type="pres">
      <dgm:prSet presAssocID="{59F85F81-9A27-4D5A-90A4-CB0B37D13DBF}" presName="node" presStyleLbl="node1" presStyleIdx="3" presStyleCnt="6" custLinFactX="100000" custLinFactNeighborX="121598" custLinFactNeighborY="-8801">
        <dgm:presLayoutVars>
          <dgm:bulletEnabled val="1"/>
        </dgm:presLayoutVars>
      </dgm:prSet>
      <dgm:spPr/>
    </dgm:pt>
    <dgm:pt modelId="{FA0798D6-2B7A-4ADE-8683-586AEDAF5522}" type="pres">
      <dgm:prSet presAssocID="{41CF1DAA-EFAC-466D-A07E-44086A0BD1F1}" presName="sibTrans" presStyleCnt="0"/>
      <dgm:spPr/>
    </dgm:pt>
    <dgm:pt modelId="{BA67ABBC-946D-41A4-9A6D-017B22887FA8}" type="pres">
      <dgm:prSet presAssocID="{ABF39FCB-CDDD-4C68-AF8E-6E956E6BFB9C}" presName="node" presStyleLbl="node1" presStyleIdx="4" presStyleCnt="6" custLinFactNeighborX="549" custLinFactNeighborY="-7171">
        <dgm:presLayoutVars>
          <dgm:bulletEnabled val="1"/>
        </dgm:presLayoutVars>
      </dgm:prSet>
      <dgm:spPr/>
    </dgm:pt>
    <dgm:pt modelId="{6C538C66-D670-4BD5-9C18-E2DE49335591}" type="pres">
      <dgm:prSet presAssocID="{2ADE1EFE-926C-466B-9B9B-AE91686209BD}" presName="sibTrans" presStyleCnt="0"/>
      <dgm:spPr/>
    </dgm:pt>
    <dgm:pt modelId="{205A3A6C-05A7-40D3-83C8-9BE0C796A6BF}" type="pres">
      <dgm:prSet presAssocID="{77584B5F-05F2-4424-9938-D65DF7538948}" presName="node" presStyleLbl="node1" presStyleIdx="5" presStyleCnt="6" custLinFactY="-16990" custLinFactNeighborX="-18" custLinFactNeighborY="-100000">
        <dgm:presLayoutVars>
          <dgm:bulletEnabled val="1"/>
        </dgm:presLayoutVars>
      </dgm:prSet>
      <dgm:spPr/>
    </dgm:pt>
  </dgm:ptLst>
  <dgm:cxnLst>
    <dgm:cxn modelId="{7633A709-AE18-4DFE-B551-08706C09C6A4}" type="presOf" srcId="{77778573-5FAC-4775-8DE8-10EE3230AB90}" destId="{808C511A-5522-4A71-AE16-93030CF3DF8D}" srcOrd="0" destOrd="0" presId="urn:microsoft.com/office/officeart/2005/8/layout/default"/>
    <dgm:cxn modelId="{6EB59A15-333D-4B4D-9E85-FD3F8EDB2523}" srcId="{4B8E30B6-1E26-499E-A9F9-B50803606148}" destId="{59F85F81-9A27-4D5A-90A4-CB0B37D13DBF}" srcOrd="3" destOrd="0" parTransId="{80473109-EEC6-4841-8D6E-BEAEFBA8D852}" sibTransId="{41CF1DAA-EFAC-466D-A07E-44086A0BD1F1}"/>
    <dgm:cxn modelId="{741B6123-3A0C-44A0-AC3C-AB3DAFD9C8C0}" type="presOf" srcId="{59F85F81-9A27-4D5A-90A4-CB0B37D13DBF}" destId="{2B01AF99-6914-4487-A9DC-BEFA76FF1E49}" srcOrd="0" destOrd="0" presId="urn:microsoft.com/office/officeart/2005/8/layout/default"/>
    <dgm:cxn modelId="{364C942C-4894-4F56-8F8A-5AAE7FF97B99}" srcId="{4B8E30B6-1E26-499E-A9F9-B50803606148}" destId="{77584B5F-05F2-4424-9938-D65DF7538948}" srcOrd="5" destOrd="0" parTransId="{5FD5F82E-B413-4F95-BB79-1BD604677B0E}" sibTransId="{CB515D77-5B01-49D0-B732-2EB23AAC4573}"/>
    <dgm:cxn modelId="{19FD8D4F-D5E3-4A8A-B575-D1F0A1698D28}" srcId="{4B8E30B6-1E26-499E-A9F9-B50803606148}" destId="{77778573-5FAC-4775-8DE8-10EE3230AB90}" srcOrd="1" destOrd="0" parTransId="{93A2313C-F741-4F20-B5DE-7FD623E9F5AF}" sibTransId="{1F1090C0-AB10-456D-B2C8-9DD7BBFFFD38}"/>
    <dgm:cxn modelId="{A6DC5E71-997F-4AAE-8526-D330E9C2C75C}" srcId="{4B8E30B6-1E26-499E-A9F9-B50803606148}" destId="{ABF39FCB-CDDD-4C68-AF8E-6E956E6BFB9C}" srcOrd="4" destOrd="0" parTransId="{3478F541-47F8-4289-9412-8B8249AF26A0}" sibTransId="{2ADE1EFE-926C-466B-9B9B-AE91686209BD}"/>
    <dgm:cxn modelId="{E718FCA9-DA40-44CA-96DF-D54A6063D425}" type="presOf" srcId="{BA017308-C9C4-4339-8F23-F54472B436E5}" destId="{B8053C16-A74E-4AA8-9DA7-A0C364C7063B}" srcOrd="0" destOrd="0" presId="urn:microsoft.com/office/officeart/2005/8/layout/default"/>
    <dgm:cxn modelId="{A626EBAC-51E0-4937-8DD8-19502CB9E8AC}" type="presOf" srcId="{4B8E30B6-1E26-499E-A9F9-B50803606148}" destId="{F5A6B18A-CC09-4BF3-807F-7ABC3C1F0378}" srcOrd="0" destOrd="0" presId="urn:microsoft.com/office/officeart/2005/8/layout/default"/>
    <dgm:cxn modelId="{380B86BB-D2DA-4EAC-B0C8-79ACDA39B381}" srcId="{4B8E30B6-1E26-499E-A9F9-B50803606148}" destId="{57724FE3-8377-4382-B575-19DB1FFA5DD0}" srcOrd="2" destOrd="0" parTransId="{6A548198-1013-4DA3-AE10-53ACC236CEF6}" sibTransId="{A1DD3BF5-CF77-48EE-BDF6-6F13B68BC5E1}"/>
    <dgm:cxn modelId="{50E772C3-40A6-4C92-AE15-3C964CD412BF}" type="presOf" srcId="{57724FE3-8377-4382-B575-19DB1FFA5DD0}" destId="{3C0E3EA0-095D-4304-8864-B54E5AE68737}" srcOrd="0" destOrd="0" presId="urn:microsoft.com/office/officeart/2005/8/layout/default"/>
    <dgm:cxn modelId="{6D0D3BCD-3030-45D9-BAC1-8BB2B60C6EAE}" type="presOf" srcId="{ABF39FCB-CDDD-4C68-AF8E-6E956E6BFB9C}" destId="{BA67ABBC-946D-41A4-9A6D-017B22887FA8}" srcOrd="0" destOrd="0" presId="urn:microsoft.com/office/officeart/2005/8/layout/default"/>
    <dgm:cxn modelId="{36B654DA-9BC6-4F0A-B312-5C78AD1342C0}" type="presOf" srcId="{77584B5F-05F2-4424-9938-D65DF7538948}" destId="{205A3A6C-05A7-40D3-83C8-9BE0C796A6BF}" srcOrd="0" destOrd="0" presId="urn:microsoft.com/office/officeart/2005/8/layout/default"/>
    <dgm:cxn modelId="{FF8F74F0-5196-4025-B70D-6AB3188D31B7}" srcId="{4B8E30B6-1E26-499E-A9F9-B50803606148}" destId="{BA017308-C9C4-4339-8F23-F54472B436E5}" srcOrd="0" destOrd="0" parTransId="{1A3E019E-443D-4A5C-9E78-5E2C9000EDF3}" sibTransId="{F0F9E5BD-B1D4-4714-9CAA-D9B9F58467E7}"/>
    <dgm:cxn modelId="{59EE200E-A13A-4108-AC43-A969B3E2EE40}" type="presParOf" srcId="{F5A6B18A-CC09-4BF3-807F-7ABC3C1F0378}" destId="{B8053C16-A74E-4AA8-9DA7-A0C364C7063B}" srcOrd="0" destOrd="0" presId="urn:microsoft.com/office/officeart/2005/8/layout/default"/>
    <dgm:cxn modelId="{3430E600-C4BE-4F61-BC11-74A9F22DFDA1}" type="presParOf" srcId="{F5A6B18A-CC09-4BF3-807F-7ABC3C1F0378}" destId="{046108D9-3864-483C-B391-B4F1BEFA4315}" srcOrd="1" destOrd="0" presId="urn:microsoft.com/office/officeart/2005/8/layout/default"/>
    <dgm:cxn modelId="{511EC0A9-0F0C-4C33-A8A6-10D05B28D2E2}" type="presParOf" srcId="{F5A6B18A-CC09-4BF3-807F-7ABC3C1F0378}" destId="{808C511A-5522-4A71-AE16-93030CF3DF8D}" srcOrd="2" destOrd="0" presId="urn:microsoft.com/office/officeart/2005/8/layout/default"/>
    <dgm:cxn modelId="{5BCBD0A7-21DF-49C8-BBDC-15AC66070D55}" type="presParOf" srcId="{F5A6B18A-CC09-4BF3-807F-7ABC3C1F0378}" destId="{B56F2CC2-E2C0-40EC-A170-6DA100B30B80}" srcOrd="3" destOrd="0" presId="urn:microsoft.com/office/officeart/2005/8/layout/default"/>
    <dgm:cxn modelId="{B4395E97-995F-46F5-98B7-07E1B9230C72}" type="presParOf" srcId="{F5A6B18A-CC09-4BF3-807F-7ABC3C1F0378}" destId="{3C0E3EA0-095D-4304-8864-B54E5AE68737}" srcOrd="4" destOrd="0" presId="urn:microsoft.com/office/officeart/2005/8/layout/default"/>
    <dgm:cxn modelId="{1629744F-9D19-4F22-9596-479D3E2AAF29}" type="presParOf" srcId="{F5A6B18A-CC09-4BF3-807F-7ABC3C1F0378}" destId="{3DA98868-E3B4-4F20-9C18-61EB1CBE4D18}" srcOrd="5" destOrd="0" presId="urn:microsoft.com/office/officeart/2005/8/layout/default"/>
    <dgm:cxn modelId="{317E0A28-ED68-4AB6-A048-C4933B02280A}" type="presParOf" srcId="{F5A6B18A-CC09-4BF3-807F-7ABC3C1F0378}" destId="{2B01AF99-6914-4487-A9DC-BEFA76FF1E49}" srcOrd="6" destOrd="0" presId="urn:microsoft.com/office/officeart/2005/8/layout/default"/>
    <dgm:cxn modelId="{A955D52F-12C1-4BAF-BD69-1E740D5AD61B}" type="presParOf" srcId="{F5A6B18A-CC09-4BF3-807F-7ABC3C1F0378}" destId="{FA0798D6-2B7A-4ADE-8683-586AEDAF5522}" srcOrd="7" destOrd="0" presId="urn:microsoft.com/office/officeart/2005/8/layout/default"/>
    <dgm:cxn modelId="{385A5B78-7F4F-4064-B6D9-830F8544C3B8}" type="presParOf" srcId="{F5A6B18A-CC09-4BF3-807F-7ABC3C1F0378}" destId="{BA67ABBC-946D-41A4-9A6D-017B22887FA8}" srcOrd="8" destOrd="0" presId="urn:microsoft.com/office/officeart/2005/8/layout/default"/>
    <dgm:cxn modelId="{4AECADED-7FC7-4FF6-A516-AA804755A676}" type="presParOf" srcId="{F5A6B18A-CC09-4BF3-807F-7ABC3C1F0378}" destId="{6C538C66-D670-4BD5-9C18-E2DE49335591}" srcOrd="9" destOrd="0" presId="urn:microsoft.com/office/officeart/2005/8/layout/default"/>
    <dgm:cxn modelId="{CBCDC983-6E52-42C5-A700-862AB91D3486}" type="presParOf" srcId="{F5A6B18A-CC09-4BF3-807F-7ABC3C1F0378}" destId="{205A3A6C-05A7-40D3-83C8-9BE0C796A6B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C81A92-73E2-4735-AE41-FE389B68411B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D7785-9D27-453B-82D5-AEAC107BD361}">
      <dgm:prSet custT="1"/>
      <dgm:spPr/>
      <dgm:t>
        <a:bodyPr/>
        <a:lstStyle/>
        <a:p>
          <a:r>
            <a:rPr lang="pl-PL" sz="2000" i="1" dirty="0"/>
            <a:t>Koszty bezpośrednie w </a:t>
          </a:r>
          <a:r>
            <a:rPr lang="pl-PL" sz="2000" i="1" dirty="0" err="1"/>
            <a:t>wop</a:t>
          </a:r>
          <a:r>
            <a:rPr lang="pl-PL" sz="2000" i="1" dirty="0"/>
            <a:t> 100 000,00 zł</a:t>
          </a:r>
          <a:endParaRPr lang="en-US" sz="2000" dirty="0"/>
        </a:p>
      </dgm:t>
    </dgm:pt>
    <dgm:pt modelId="{2C95B51F-A74A-4EBE-BFCF-F891ECB834A8}" type="parTrans" cxnId="{16101CD7-A073-44A2-B7A9-F01D89CEF871}">
      <dgm:prSet/>
      <dgm:spPr/>
      <dgm:t>
        <a:bodyPr/>
        <a:lstStyle/>
        <a:p>
          <a:endParaRPr lang="en-US"/>
        </a:p>
      </dgm:t>
    </dgm:pt>
    <dgm:pt modelId="{3093F7A1-03C9-4885-9667-4BCD9AE92836}" type="sibTrans" cxnId="{16101CD7-A073-44A2-B7A9-F01D89CEF871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25F145BE-F370-4A11-9B10-6242CBB30A2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sz="2000" dirty="0">
              <a:solidFill>
                <a:schemeClr val="tx1"/>
              </a:solidFill>
            </a:rPr>
            <a:t>Kwota do refundacji            85 000,00 zł</a:t>
          </a:r>
          <a:endParaRPr lang="en-US" sz="2000" dirty="0">
            <a:solidFill>
              <a:schemeClr val="tx1"/>
            </a:solidFill>
          </a:endParaRPr>
        </a:p>
      </dgm:t>
    </dgm:pt>
    <dgm:pt modelId="{EB4B0C66-F93F-46F9-80ED-F88EF4B4B7CF}" type="parTrans" cxnId="{D0ADB4E2-A59F-41BB-852A-E4B60D0C81E4}">
      <dgm:prSet/>
      <dgm:spPr/>
      <dgm:t>
        <a:bodyPr/>
        <a:lstStyle/>
        <a:p>
          <a:endParaRPr lang="en-US"/>
        </a:p>
      </dgm:t>
    </dgm:pt>
    <dgm:pt modelId="{6B9AB2D8-93E2-45E8-8CD1-D91D80AF07BD}" type="sibTrans" cxnId="{D0ADB4E2-A59F-41BB-852A-E4B60D0C81E4}">
      <dgm:prSet/>
      <dgm:spPr/>
      <dgm:t>
        <a:bodyPr/>
        <a:lstStyle/>
        <a:p>
          <a:endParaRPr lang="en-US"/>
        </a:p>
      </dgm:t>
    </dgm:pt>
    <dgm:pt modelId="{6014742C-B18A-4B88-9A97-1633430BFFC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pl-PL" sz="2000" dirty="0">
              <a:solidFill>
                <a:schemeClr val="tx1"/>
              </a:solidFill>
            </a:rPr>
            <a:t>Kwota do refundacji             5 950,00 zł</a:t>
          </a:r>
          <a:endParaRPr lang="en-US" sz="2000" dirty="0">
            <a:solidFill>
              <a:schemeClr val="tx1"/>
            </a:solidFill>
          </a:endParaRPr>
        </a:p>
      </dgm:t>
    </dgm:pt>
    <dgm:pt modelId="{5FDD6796-8E2B-4BE2-A5D6-01E6CC5D1A5B}" type="parTrans" cxnId="{ADA9A647-EBFD-43C4-A13F-59C4510C7788}">
      <dgm:prSet/>
      <dgm:spPr/>
      <dgm:t>
        <a:bodyPr/>
        <a:lstStyle/>
        <a:p>
          <a:endParaRPr lang="en-US"/>
        </a:p>
      </dgm:t>
    </dgm:pt>
    <dgm:pt modelId="{1D0120EE-9669-4F5E-9284-D8EEEAB3D2CB}" type="sibTrans" cxnId="{ADA9A647-EBFD-43C4-A13F-59C4510C7788}">
      <dgm:prSet/>
      <dgm:spPr/>
      <dgm:t>
        <a:bodyPr/>
        <a:lstStyle/>
        <a:p>
          <a:endParaRPr lang="en-US"/>
        </a:p>
      </dgm:t>
    </dgm:pt>
    <dgm:pt modelId="{78575BE3-0394-424A-882E-30B0300B9B29}" type="pres">
      <dgm:prSet presAssocID="{6DC81A92-73E2-4735-AE41-FE389B68411B}" presName="Name0" presStyleCnt="0">
        <dgm:presLayoutVars>
          <dgm:dir/>
          <dgm:resizeHandles val="exact"/>
        </dgm:presLayoutVars>
      </dgm:prSet>
      <dgm:spPr/>
    </dgm:pt>
    <dgm:pt modelId="{C441AF12-5027-4432-ABF0-51A51C0C809C}" type="pres">
      <dgm:prSet presAssocID="{C36D7785-9D27-453B-82D5-AEAC107BD361}" presName="node" presStyleLbl="node1" presStyleIdx="0" presStyleCnt="5" custScaleY="68488" custLinFactX="6816" custLinFactNeighborX="100000" custLinFactNeighborY="-50000">
        <dgm:presLayoutVars>
          <dgm:bulletEnabled val="1"/>
        </dgm:presLayoutVars>
      </dgm:prSet>
      <dgm:spPr/>
    </dgm:pt>
    <dgm:pt modelId="{D7A95488-9B60-4F52-821D-3A5B0A572548}" type="pres">
      <dgm:prSet presAssocID="{3093F7A1-03C9-4885-9667-4BCD9AE92836}" presName="sibTransSpacerBeforeConnector" presStyleCnt="0"/>
      <dgm:spPr/>
    </dgm:pt>
    <dgm:pt modelId="{DD28AB97-A1B0-4F11-913D-26EA0CCFB6C5}" type="pres">
      <dgm:prSet presAssocID="{3093F7A1-03C9-4885-9667-4BCD9AE92836}" presName="sibTrans" presStyleLbl="node1" presStyleIdx="1" presStyleCnt="5" custScaleX="164775" custScaleY="277798" custLinFactX="67367" custLinFactNeighborX="100000" custLinFactNeighborY="53419"/>
      <dgm:spPr/>
    </dgm:pt>
    <dgm:pt modelId="{176B8278-23F3-4D20-8629-7DB57042DC3B}" type="pres">
      <dgm:prSet presAssocID="{3093F7A1-03C9-4885-9667-4BCD9AE92836}" presName="sibTransSpacerAfterConnector" presStyleCnt="0"/>
      <dgm:spPr/>
    </dgm:pt>
    <dgm:pt modelId="{DA07180E-F496-46D7-B381-40E8917D573E}" type="pres">
      <dgm:prSet presAssocID="{25F145BE-F370-4A11-9B10-6242CBB30A2A}" presName="node" presStyleLbl="node1" presStyleIdx="2" presStyleCnt="5" custScaleX="69278" custScaleY="99402" custLinFactX="25490" custLinFactNeighborX="100000" custLinFactNeighborY="-56947">
        <dgm:presLayoutVars>
          <dgm:bulletEnabled val="1"/>
        </dgm:presLayoutVars>
      </dgm:prSet>
      <dgm:spPr/>
    </dgm:pt>
    <dgm:pt modelId="{DFC33291-DE8E-4698-80F8-A7438195D7F5}" type="pres">
      <dgm:prSet presAssocID="{6B9AB2D8-93E2-45E8-8CD1-D91D80AF07BD}" presName="sibTransSpacerBeforeConnector" presStyleCnt="0"/>
      <dgm:spPr/>
    </dgm:pt>
    <dgm:pt modelId="{E941662A-5E58-4A67-93C7-CA124A7A9572}" type="pres">
      <dgm:prSet presAssocID="{6B9AB2D8-93E2-45E8-8CD1-D91D80AF07BD}" presName="sibTrans" presStyleLbl="node1" presStyleIdx="3" presStyleCnt="5" custFlipVert="1" custScaleY="177800" custLinFactX="-233878" custLinFactY="262044" custLinFactNeighborX="-300000" custLinFactNeighborY="300000"/>
      <dgm:spPr/>
    </dgm:pt>
    <dgm:pt modelId="{BBB269AE-EA1D-4C87-91FB-A1BD1077D890}" type="pres">
      <dgm:prSet presAssocID="{6B9AB2D8-93E2-45E8-8CD1-D91D80AF07BD}" presName="sibTransSpacerAfterConnector" presStyleCnt="0"/>
      <dgm:spPr/>
    </dgm:pt>
    <dgm:pt modelId="{065CF284-17EC-4CE8-BE60-15914E2DF9F1}" type="pres">
      <dgm:prSet presAssocID="{6014742C-B18A-4B88-9A97-1633430BFFC3}" presName="node" presStyleLbl="node1" presStyleIdx="4" presStyleCnt="5" custScaleX="65576" custScaleY="70768" custLinFactX="-59226" custLinFactNeighborX="-100000" custLinFactNeighborY="60952">
        <dgm:presLayoutVars>
          <dgm:bulletEnabled val="1"/>
        </dgm:presLayoutVars>
      </dgm:prSet>
      <dgm:spPr/>
    </dgm:pt>
  </dgm:ptLst>
  <dgm:cxnLst>
    <dgm:cxn modelId="{1163E60E-FA57-4FF0-AAE1-3368AF93594A}" type="presOf" srcId="{6014742C-B18A-4B88-9A97-1633430BFFC3}" destId="{065CF284-17EC-4CE8-BE60-15914E2DF9F1}" srcOrd="0" destOrd="0" presId="urn:microsoft.com/office/officeart/2016/7/layout/BasicProcessNew"/>
    <dgm:cxn modelId="{B04B0061-46D4-4228-A012-636C31EF78D9}" type="presOf" srcId="{C36D7785-9D27-453B-82D5-AEAC107BD361}" destId="{C441AF12-5027-4432-ABF0-51A51C0C809C}" srcOrd="0" destOrd="0" presId="urn:microsoft.com/office/officeart/2016/7/layout/BasicProcessNew"/>
    <dgm:cxn modelId="{ADA9A647-EBFD-43C4-A13F-59C4510C7788}" srcId="{6DC81A92-73E2-4735-AE41-FE389B68411B}" destId="{6014742C-B18A-4B88-9A97-1633430BFFC3}" srcOrd="2" destOrd="0" parTransId="{5FDD6796-8E2B-4BE2-A5D6-01E6CC5D1A5B}" sibTransId="{1D0120EE-9669-4F5E-9284-D8EEEAB3D2CB}"/>
    <dgm:cxn modelId="{93127F73-0A51-4811-BCA3-29EA52AB58DB}" type="presOf" srcId="{25F145BE-F370-4A11-9B10-6242CBB30A2A}" destId="{DA07180E-F496-46D7-B381-40E8917D573E}" srcOrd="0" destOrd="0" presId="urn:microsoft.com/office/officeart/2016/7/layout/BasicProcessNew"/>
    <dgm:cxn modelId="{43CBB9A6-9AC9-452E-9871-37BBE061C520}" type="presOf" srcId="{3093F7A1-03C9-4885-9667-4BCD9AE92836}" destId="{DD28AB97-A1B0-4F11-913D-26EA0CCFB6C5}" srcOrd="0" destOrd="0" presId="urn:microsoft.com/office/officeart/2016/7/layout/BasicProcessNew"/>
    <dgm:cxn modelId="{397102D2-89AE-435F-B508-359E3031FC7F}" type="presOf" srcId="{6B9AB2D8-93E2-45E8-8CD1-D91D80AF07BD}" destId="{E941662A-5E58-4A67-93C7-CA124A7A9572}" srcOrd="0" destOrd="0" presId="urn:microsoft.com/office/officeart/2016/7/layout/BasicProcessNew"/>
    <dgm:cxn modelId="{16101CD7-A073-44A2-B7A9-F01D89CEF871}" srcId="{6DC81A92-73E2-4735-AE41-FE389B68411B}" destId="{C36D7785-9D27-453B-82D5-AEAC107BD361}" srcOrd="0" destOrd="0" parTransId="{2C95B51F-A74A-4EBE-BFCF-F891ECB834A8}" sibTransId="{3093F7A1-03C9-4885-9667-4BCD9AE92836}"/>
    <dgm:cxn modelId="{122745DB-09D2-44B2-8D83-7D6EA9AA4F5C}" type="presOf" srcId="{6DC81A92-73E2-4735-AE41-FE389B68411B}" destId="{78575BE3-0394-424A-882E-30B0300B9B29}" srcOrd="0" destOrd="0" presId="urn:microsoft.com/office/officeart/2016/7/layout/BasicProcessNew"/>
    <dgm:cxn modelId="{D0ADB4E2-A59F-41BB-852A-E4B60D0C81E4}" srcId="{6DC81A92-73E2-4735-AE41-FE389B68411B}" destId="{25F145BE-F370-4A11-9B10-6242CBB30A2A}" srcOrd="1" destOrd="0" parTransId="{EB4B0C66-F93F-46F9-80ED-F88EF4B4B7CF}" sibTransId="{6B9AB2D8-93E2-45E8-8CD1-D91D80AF07BD}"/>
    <dgm:cxn modelId="{D9C5F26E-B939-4669-A324-A64AE07D58A7}" type="presParOf" srcId="{78575BE3-0394-424A-882E-30B0300B9B29}" destId="{C441AF12-5027-4432-ABF0-51A51C0C809C}" srcOrd="0" destOrd="0" presId="urn:microsoft.com/office/officeart/2016/7/layout/BasicProcessNew"/>
    <dgm:cxn modelId="{626A3A6E-4B8E-4D25-B00D-232F8BA937FD}" type="presParOf" srcId="{78575BE3-0394-424A-882E-30B0300B9B29}" destId="{D7A95488-9B60-4F52-821D-3A5B0A572548}" srcOrd="1" destOrd="0" presId="urn:microsoft.com/office/officeart/2016/7/layout/BasicProcessNew"/>
    <dgm:cxn modelId="{4AAC18F3-3D2E-4005-A395-210D73C23CCE}" type="presParOf" srcId="{78575BE3-0394-424A-882E-30B0300B9B29}" destId="{DD28AB97-A1B0-4F11-913D-26EA0CCFB6C5}" srcOrd="2" destOrd="0" presId="urn:microsoft.com/office/officeart/2016/7/layout/BasicProcessNew"/>
    <dgm:cxn modelId="{E94839A2-14ED-4B6C-BEE6-672D43472632}" type="presParOf" srcId="{78575BE3-0394-424A-882E-30B0300B9B29}" destId="{176B8278-23F3-4D20-8629-7DB57042DC3B}" srcOrd="3" destOrd="0" presId="urn:microsoft.com/office/officeart/2016/7/layout/BasicProcessNew"/>
    <dgm:cxn modelId="{ACBA38CB-6EBF-4B37-A85A-80413BF15D77}" type="presParOf" srcId="{78575BE3-0394-424A-882E-30B0300B9B29}" destId="{DA07180E-F496-46D7-B381-40E8917D573E}" srcOrd="4" destOrd="0" presId="urn:microsoft.com/office/officeart/2016/7/layout/BasicProcessNew"/>
    <dgm:cxn modelId="{089A7F4C-BD15-4EBA-A65D-5F85474EF653}" type="presParOf" srcId="{78575BE3-0394-424A-882E-30B0300B9B29}" destId="{DFC33291-DE8E-4698-80F8-A7438195D7F5}" srcOrd="5" destOrd="0" presId="urn:microsoft.com/office/officeart/2016/7/layout/BasicProcessNew"/>
    <dgm:cxn modelId="{591D1BCE-F01C-457C-BBCF-6C330961E75E}" type="presParOf" srcId="{78575BE3-0394-424A-882E-30B0300B9B29}" destId="{E941662A-5E58-4A67-93C7-CA124A7A9572}" srcOrd="6" destOrd="0" presId="urn:microsoft.com/office/officeart/2016/7/layout/BasicProcessNew"/>
    <dgm:cxn modelId="{31A909F5-A445-4205-8F8B-C1E4AA53C951}" type="presParOf" srcId="{78575BE3-0394-424A-882E-30B0300B9B29}" destId="{BBB269AE-EA1D-4C87-91FB-A1BD1077D890}" srcOrd="7" destOrd="0" presId="urn:microsoft.com/office/officeart/2016/7/layout/BasicProcessNew"/>
    <dgm:cxn modelId="{D08F81BA-57A7-4346-9C59-7711D11E0DF1}" type="presParOf" srcId="{78575BE3-0394-424A-882E-30B0300B9B29}" destId="{065CF284-17EC-4CE8-BE60-15914E2DF9F1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C81A92-73E2-4735-AE41-FE389B68411B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D7785-9D27-453B-82D5-AEAC107BD361}">
      <dgm:prSet custT="1"/>
      <dgm:spPr/>
      <dgm:t>
        <a:bodyPr/>
        <a:lstStyle/>
        <a:p>
          <a:r>
            <a:rPr lang="pl-PL" sz="2000" i="1" dirty="0"/>
            <a:t>Kwota otrzymanej zaliczki                       100 000,00 zł</a:t>
          </a:r>
          <a:endParaRPr lang="en-US" sz="2000" dirty="0"/>
        </a:p>
      </dgm:t>
    </dgm:pt>
    <dgm:pt modelId="{2C95B51F-A74A-4EBE-BFCF-F891ECB834A8}" type="parTrans" cxnId="{16101CD7-A073-44A2-B7A9-F01D89CEF871}">
      <dgm:prSet/>
      <dgm:spPr/>
      <dgm:t>
        <a:bodyPr/>
        <a:lstStyle/>
        <a:p>
          <a:endParaRPr lang="en-US"/>
        </a:p>
      </dgm:t>
    </dgm:pt>
    <dgm:pt modelId="{3093F7A1-03C9-4885-9667-4BCD9AE92836}" type="sibTrans" cxnId="{16101CD7-A073-44A2-B7A9-F01D89CEF871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25F145BE-F370-4A11-9B10-6242CBB30A2A}">
      <dgm:prSet custT="1"/>
      <dgm:spPr/>
      <dgm:t>
        <a:bodyPr/>
        <a:lstStyle/>
        <a:p>
          <a:r>
            <a:rPr lang="pl-PL" sz="2400" b="1" i="1" dirty="0">
              <a:solidFill>
                <a:schemeClr val="bg1"/>
              </a:solidFill>
            </a:rPr>
            <a:t>117 647,05 zł</a:t>
          </a:r>
          <a:endParaRPr lang="en-US" sz="2000" dirty="0">
            <a:solidFill>
              <a:schemeClr val="bg1"/>
            </a:solidFill>
          </a:endParaRPr>
        </a:p>
      </dgm:t>
    </dgm:pt>
    <dgm:pt modelId="{EB4B0C66-F93F-46F9-80ED-F88EF4B4B7CF}" type="parTrans" cxnId="{D0ADB4E2-A59F-41BB-852A-E4B60D0C81E4}">
      <dgm:prSet/>
      <dgm:spPr/>
      <dgm:t>
        <a:bodyPr/>
        <a:lstStyle/>
        <a:p>
          <a:endParaRPr lang="en-US"/>
        </a:p>
      </dgm:t>
    </dgm:pt>
    <dgm:pt modelId="{6B9AB2D8-93E2-45E8-8CD1-D91D80AF07BD}" type="sibTrans" cxnId="{D0ADB4E2-A59F-41BB-852A-E4B60D0C81E4}">
      <dgm:prSet/>
      <dgm:spPr/>
      <dgm:t>
        <a:bodyPr/>
        <a:lstStyle/>
        <a:p>
          <a:endParaRPr lang="en-US"/>
        </a:p>
      </dgm:t>
    </dgm:pt>
    <dgm:pt modelId="{6014742C-B18A-4B88-9A97-1633430BFFC3}">
      <dgm:prSet custT="1"/>
      <dgm:spPr/>
      <dgm:t>
        <a:bodyPr/>
        <a:lstStyle/>
        <a:p>
          <a:r>
            <a:rPr lang="pl-PL" sz="2000" i="1" dirty="0"/>
            <a:t>Kwota wydatków kwalifikowalnych do rozliczenia zaliczki w </a:t>
          </a:r>
          <a:r>
            <a:rPr lang="pl-PL" sz="2000" i="1" dirty="0" err="1"/>
            <a:t>wop</a:t>
          </a:r>
          <a:r>
            <a:rPr lang="pl-PL" sz="2000" i="1" dirty="0"/>
            <a:t> (koszty bezpośrednie)</a:t>
          </a:r>
          <a:endParaRPr lang="en-US" sz="2000" dirty="0"/>
        </a:p>
      </dgm:t>
    </dgm:pt>
    <dgm:pt modelId="{5FDD6796-8E2B-4BE2-A5D6-01E6CC5D1A5B}" type="parTrans" cxnId="{ADA9A647-EBFD-43C4-A13F-59C4510C7788}">
      <dgm:prSet/>
      <dgm:spPr/>
      <dgm:t>
        <a:bodyPr/>
        <a:lstStyle/>
        <a:p>
          <a:endParaRPr lang="en-US"/>
        </a:p>
      </dgm:t>
    </dgm:pt>
    <dgm:pt modelId="{1D0120EE-9669-4F5E-9284-D8EEEAB3D2CB}" type="sibTrans" cxnId="{ADA9A647-EBFD-43C4-A13F-59C4510C7788}">
      <dgm:prSet/>
      <dgm:spPr/>
      <dgm:t>
        <a:bodyPr/>
        <a:lstStyle/>
        <a:p>
          <a:endParaRPr lang="en-US"/>
        </a:p>
      </dgm:t>
    </dgm:pt>
    <dgm:pt modelId="{78575BE3-0394-424A-882E-30B0300B9B29}" type="pres">
      <dgm:prSet presAssocID="{6DC81A92-73E2-4735-AE41-FE389B68411B}" presName="Name0" presStyleCnt="0">
        <dgm:presLayoutVars>
          <dgm:dir/>
          <dgm:resizeHandles val="exact"/>
        </dgm:presLayoutVars>
      </dgm:prSet>
      <dgm:spPr/>
    </dgm:pt>
    <dgm:pt modelId="{C441AF12-5027-4432-ABF0-51A51C0C809C}" type="pres">
      <dgm:prSet presAssocID="{C36D7785-9D27-453B-82D5-AEAC107BD361}" presName="node" presStyleLbl="node1" presStyleIdx="0" presStyleCnt="5" custLinFactX="5831" custLinFactNeighborX="100000" custLinFactNeighborY="-51198">
        <dgm:presLayoutVars>
          <dgm:bulletEnabled val="1"/>
        </dgm:presLayoutVars>
      </dgm:prSet>
      <dgm:spPr/>
    </dgm:pt>
    <dgm:pt modelId="{D7A95488-9B60-4F52-821D-3A5B0A572548}" type="pres">
      <dgm:prSet presAssocID="{3093F7A1-03C9-4885-9667-4BCD9AE92836}" presName="sibTransSpacerBeforeConnector" presStyleCnt="0"/>
      <dgm:spPr/>
    </dgm:pt>
    <dgm:pt modelId="{DD28AB97-A1B0-4F11-913D-26EA0CCFB6C5}" type="pres">
      <dgm:prSet presAssocID="{3093F7A1-03C9-4885-9667-4BCD9AE92836}" presName="sibTrans" presStyleLbl="node1" presStyleIdx="1" presStyleCnt="5" custScaleX="164775" custScaleY="277798" custLinFactY="-122458" custLinFactNeighborX="42860" custLinFactNeighborY="-200000"/>
      <dgm:spPr/>
    </dgm:pt>
    <dgm:pt modelId="{176B8278-23F3-4D20-8629-7DB57042DC3B}" type="pres">
      <dgm:prSet presAssocID="{3093F7A1-03C9-4885-9667-4BCD9AE92836}" presName="sibTransSpacerAfterConnector" presStyleCnt="0"/>
      <dgm:spPr/>
    </dgm:pt>
    <dgm:pt modelId="{DA07180E-F496-46D7-B381-40E8917D573E}" type="pres">
      <dgm:prSet presAssocID="{25F145BE-F370-4A11-9B10-6242CBB30A2A}" presName="node" presStyleLbl="node1" presStyleIdx="2" presStyleCnt="5" custScaleY="54502" custLinFactNeighborX="-67169" custLinFactNeighborY="-72846">
        <dgm:presLayoutVars>
          <dgm:bulletEnabled val="1"/>
        </dgm:presLayoutVars>
      </dgm:prSet>
      <dgm:spPr/>
    </dgm:pt>
    <dgm:pt modelId="{DFC33291-DE8E-4698-80F8-A7438195D7F5}" type="pres">
      <dgm:prSet presAssocID="{6B9AB2D8-93E2-45E8-8CD1-D91D80AF07BD}" presName="sibTransSpacerBeforeConnector" presStyleCnt="0"/>
      <dgm:spPr/>
    </dgm:pt>
    <dgm:pt modelId="{E941662A-5E58-4A67-93C7-CA124A7A9572}" type="pres">
      <dgm:prSet presAssocID="{6B9AB2D8-93E2-45E8-8CD1-D91D80AF07BD}" presName="sibTrans" presStyleLbl="node1" presStyleIdx="3" presStyleCnt="5" custFlipVert="1" custScaleY="177800" custLinFactX="564766" custLinFactY="-100000" custLinFactNeighborX="600000" custLinFactNeighborY="-176004"/>
      <dgm:spPr/>
    </dgm:pt>
    <dgm:pt modelId="{BBB269AE-EA1D-4C87-91FB-A1BD1077D890}" type="pres">
      <dgm:prSet presAssocID="{6B9AB2D8-93E2-45E8-8CD1-D91D80AF07BD}" presName="sibTransSpacerAfterConnector" presStyleCnt="0"/>
      <dgm:spPr/>
    </dgm:pt>
    <dgm:pt modelId="{065CF284-17EC-4CE8-BE60-15914E2DF9F1}" type="pres">
      <dgm:prSet presAssocID="{6014742C-B18A-4B88-9A97-1633430BFFC3}" presName="node" presStyleLbl="node1" presStyleIdx="4" presStyleCnt="5" custScaleX="99585" custScaleY="112813" custLinFactX="-116171" custLinFactNeighborX="-200000" custLinFactNeighborY="14777">
        <dgm:presLayoutVars>
          <dgm:bulletEnabled val="1"/>
        </dgm:presLayoutVars>
      </dgm:prSet>
      <dgm:spPr/>
    </dgm:pt>
  </dgm:ptLst>
  <dgm:cxnLst>
    <dgm:cxn modelId="{1163E60E-FA57-4FF0-AAE1-3368AF93594A}" type="presOf" srcId="{6014742C-B18A-4B88-9A97-1633430BFFC3}" destId="{065CF284-17EC-4CE8-BE60-15914E2DF9F1}" srcOrd="0" destOrd="0" presId="urn:microsoft.com/office/officeart/2016/7/layout/BasicProcessNew"/>
    <dgm:cxn modelId="{B04B0061-46D4-4228-A012-636C31EF78D9}" type="presOf" srcId="{C36D7785-9D27-453B-82D5-AEAC107BD361}" destId="{C441AF12-5027-4432-ABF0-51A51C0C809C}" srcOrd="0" destOrd="0" presId="urn:microsoft.com/office/officeart/2016/7/layout/BasicProcessNew"/>
    <dgm:cxn modelId="{ADA9A647-EBFD-43C4-A13F-59C4510C7788}" srcId="{6DC81A92-73E2-4735-AE41-FE389B68411B}" destId="{6014742C-B18A-4B88-9A97-1633430BFFC3}" srcOrd="2" destOrd="0" parTransId="{5FDD6796-8E2B-4BE2-A5D6-01E6CC5D1A5B}" sibTransId="{1D0120EE-9669-4F5E-9284-D8EEEAB3D2CB}"/>
    <dgm:cxn modelId="{93127F73-0A51-4811-BCA3-29EA52AB58DB}" type="presOf" srcId="{25F145BE-F370-4A11-9B10-6242CBB30A2A}" destId="{DA07180E-F496-46D7-B381-40E8917D573E}" srcOrd="0" destOrd="0" presId="urn:microsoft.com/office/officeart/2016/7/layout/BasicProcessNew"/>
    <dgm:cxn modelId="{43CBB9A6-9AC9-452E-9871-37BBE061C520}" type="presOf" srcId="{3093F7A1-03C9-4885-9667-4BCD9AE92836}" destId="{DD28AB97-A1B0-4F11-913D-26EA0CCFB6C5}" srcOrd="0" destOrd="0" presId="urn:microsoft.com/office/officeart/2016/7/layout/BasicProcessNew"/>
    <dgm:cxn modelId="{397102D2-89AE-435F-B508-359E3031FC7F}" type="presOf" srcId="{6B9AB2D8-93E2-45E8-8CD1-D91D80AF07BD}" destId="{E941662A-5E58-4A67-93C7-CA124A7A9572}" srcOrd="0" destOrd="0" presId="urn:microsoft.com/office/officeart/2016/7/layout/BasicProcessNew"/>
    <dgm:cxn modelId="{16101CD7-A073-44A2-B7A9-F01D89CEF871}" srcId="{6DC81A92-73E2-4735-AE41-FE389B68411B}" destId="{C36D7785-9D27-453B-82D5-AEAC107BD361}" srcOrd="0" destOrd="0" parTransId="{2C95B51F-A74A-4EBE-BFCF-F891ECB834A8}" sibTransId="{3093F7A1-03C9-4885-9667-4BCD9AE92836}"/>
    <dgm:cxn modelId="{122745DB-09D2-44B2-8D83-7D6EA9AA4F5C}" type="presOf" srcId="{6DC81A92-73E2-4735-AE41-FE389B68411B}" destId="{78575BE3-0394-424A-882E-30B0300B9B29}" srcOrd="0" destOrd="0" presId="urn:microsoft.com/office/officeart/2016/7/layout/BasicProcessNew"/>
    <dgm:cxn modelId="{D0ADB4E2-A59F-41BB-852A-E4B60D0C81E4}" srcId="{6DC81A92-73E2-4735-AE41-FE389B68411B}" destId="{25F145BE-F370-4A11-9B10-6242CBB30A2A}" srcOrd="1" destOrd="0" parTransId="{EB4B0C66-F93F-46F9-80ED-F88EF4B4B7CF}" sibTransId="{6B9AB2D8-93E2-45E8-8CD1-D91D80AF07BD}"/>
    <dgm:cxn modelId="{D9C5F26E-B939-4669-A324-A64AE07D58A7}" type="presParOf" srcId="{78575BE3-0394-424A-882E-30B0300B9B29}" destId="{C441AF12-5027-4432-ABF0-51A51C0C809C}" srcOrd="0" destOrd="0" presId="urn:microsoft.com/office/officeart/2016/7/layout/BasicProcessNew"/>
    <dgm:cxn modelId="{626A3A6E-4B8E-4D25-B00D-232F8BA937FD}" type="presParOf" srcId="{78575BE3-0394-424A-882E-30B0300B9B29}" destId="{D7A95488-9B60-4F52-821D-3A5B0A572548}" srcOrd="1" destOrd="0" presId="urn:microsoft.com/office/officeart/2016/7/layout/BasicProcessNew"/>
    <dgm:cxn modelId="{4AAC18F3-3D2E-4005-A395-210D73C23CCE}" type="presParOf" srcId="{78575BE3-0394-424A-882E-30B0300B9B29}" destId="{DD28AB97-A1B0-4F11-913D-26EA0CCFB6C5}" srcOrd="2" destOrd="0" presId="urn:microsoft.com/office/officeart/2016/7/layout/BasicProcessNew"/>
    <dgm:cxn modelId="{E94839A2-14ED-4B6C-BEE6-672D43472632}" type="presParOf" srcId="{78575BE3-0394-424A-882E-30B0300B9B29}" destId="{176B8278-23F3-4D20-8629-7DB57042DC3B}" srcOrd="3" destOrd="0" presId="urn:microsoft.com/office/officeart/2016/7/layout/BasicProcessNew"/>
    <dgm:cxn modelId="{ACBA38CB-6EBF-4B37-A85A-80413BF15D77}" type="presParOf" srcId="{78575BE3-0394-424A-882E-30B0300B9B29}" destId="{DA07180E-F496-46D7-B381-40E8917D573E}" srcOrd="4" destOrd="0" presId="urn:microsoft.com/office/officeart/2016/7/layout/BasicProcessNew"/>
    <dgm:cxn modelId="{089A7F4C-BD15-4EBA-A65D-5F85474EF653}" type="presParOf" srcId="{78575BE3-0394-424A-882E-30B0300B9B29}" destId="{DFC33291-DE8E-4698-80F8-A7438195D7F5}" srcOrd="5" destOrd="0" presId="urn:microsoft.com/office/officeart/2016/7/layout/BasicProcessNew"/>
    <dgm:cxn modelId="{591D1BCE-F01C-457C-BBCF-6C330961E75E}" type="presParOf" srcId="{78575BE3-0394-424A-882E-30B0300B9B29}" destId="{E941662A-5E58-4A67-93C7-CA124A7A9572}" srcOrd="6" destOrd="0" presId="urn:microsoft.com/office/officeart/2016/7/layout/BasicProcessNew"/>
    <dgm:cxn modelId="{31A909F5-A445-4205-8F8B-C1E4AA53C951}" type="presParOf" srcId="{78575BE3-0394-424A-882E-30B0300B9B29}" destId="{BBB269AE-EA1D-4C87-91FB-A1BD1077D890}" srcOrd="7" destOrd="0" presId="urn:microsoft.com/office/officeart/2016/7/layout/BasicProcessNew"/>
    <dgm:cxn modelId="{D08F81BA-57A7-4346-9C59-7711D11E0DF1}" type="presParOf" srcId="{78575BE3-0394-424A-882E-30B0300B9B29}" destId="{065CF284-17EC-4CE8-BE60-15914E2DF9F1}" srcOrd="8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C81A92-73E2-4735-AE41-FE389B68411B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36D7785-9D27-453B-82D5-AEAC107BD361}">
      <dgm:prSet custT="1"/>
      <dgm:spPr/>
      <dgm:t>
        <a:bodyPr/>
        <a:lstStyle/>
        <a:p>
          <a:r>
            <a:rPr lang="pl-PL" sz="2000" i="1" dirty="0"/>
            <a:t>Kwota otrzymanej zaliczki             100 000,00 zł      </a:t>
          </a:r>
          <a:endParaRPr lang="en-US" sz="2000" dirty="0"/>
        </a:p>
      </dgm:t>
    </dgm:pt>
    <dgm:pt modelId="{2C95B51F-A74A-4EBE-BFCF-F891ECB834A8}" type="parTrans" cxnId="{16101CD7-A073-44A2-B7A9-F01D89CEF871}">
      <dgm:prSet/>
      <dgm:spPr/>
      <dgm:t>
        <a:bodyPr/>
        <a:lstStyle/>
        <a:p>
          <a:endParaRPr lang="en-US"/>
        </a:p>
      </dgm:t>
    </dgm:pt>
    <dgm:pt modelId="{3093F7A1-03C9-4885-9667-4BCD9AE92836}" type="sibTrans" cxnId="{16101CD7-A073-44A2-B7A9-F01D89CEF871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25F145BE-F370-4A11-9B10-6242CBB30A2A}">
      <dgm:prSet custT="1"/>
      <dgm:spPr/>
      <dgm:t>
        <a:bodyPr/>
        <a:lstStyle/>
        <a:p>
          <a:r>
            <a:rPr lang="pl-PL" sz="2400" b="1" i="1" dirty="0">
              <a:solidFill>
                <a:schemeClr val="bg1"/>
              </a:solidFill>
            </a:rPr>
            <a:t>117 647,05 zł </a:t>
          </a:r>
        </a:p>
        <a:p>
          <a:r>
            <a:rPr lang="pl-PL" sz="2000" i="1" dirty="0"/>
            <a:t>Kwota wydatków kwalifikowalnych do rozliczenia zaliczki: </a:t>
          </a:r>
          <a:endParaRPr lang="en-US" sz="2000" dirty="0"/>
        </a:p>
      </dgm:t>
    </dgm:pt>
    <dgm:pt modelId="{EB4B0C66-F93F-46F9-80ED-F88EF4B4B7CF}" type="parTrans" cxnId="{D0ADB4E2-A59F-41BB-852A-E4B60D0C81E4}">
      <dgm:prSet/>
      <dgm:spPr/>
      <dgm:t>
        <a:bodyPr/>
        <a:lstStyle/>
        <a:p>
          <a:endParaRPr lang="en-US"/>
        </a:p>
      </dgm:t>
    </dgm:pt>
    <dgm:pt modelId="{6B9AB2D8-93E2-45E8-8CD1-D91D80AF07BD}" type="sibTrans" cxnId="{D0ADB4E2-A59F-41BB-852A-E4B60D0C81E4}">
      <dgm:prSet/>
      <dgm:spPr/>
      <dgm:t>
        <a:bodyPr/>
        <a:lstStyle/>
        <a:p>
          <a:endParaRPr lang="en-US"/>
        </a:p>
      </dgm:t>
    </dgm:pt>
    <dgm:pt modelId="{59DF331A-E0F8-4F61-A837-449F4C725545}">
      <dgm:prSet custT="1"/>
      <dgm:spPr>
        <a:solidFill>
          <a:schemeClr val="accent1"/>
        </a:solidFill>
      </dgm:spPr>
      <dgm:t>
        <a:bodyPr/>
        <a:lstStyle/>
        <a:p>
          <a:r>
            <a:rPr lang="pl-PL" sz="1600" i="1" dirty="0"/>
            <a:t>7 695,88 zł koszty pośrednie</a:t>
          </a:r>
          <a:endParaRPr lang="en-US" sz="1600" b="1" dirty="0">
            <a:solidFill>
              <a:srgbClr val="FF0000"/>
            </a:solidFill>
            <a:highlight>
              <a:srgbClr val="FFFF00"/>
            </a:highlight>
          </a:endParaRPr>
        </a:p>
      </dgm:t>
    </dgm:pt>
    <dgm:pt modelId="{A917E6C8-FE26-49E8-A4AE-6CBD8E34941E}" type="parTrans" cxnId="{67BB55DB-466E-45F5-B59F-C1B6541EDB5F}">
      <dgm:prSet/>
      <dgm:spPr/>
      <dgm:t>
        <a:bodyPr/>
        <a:lstStyle/>
        <a:p>
          <a:endParaRPr lang="en-US"/>
        </a:p>
      </dgm:t>
    </dgm:pt>
    <dgm:pt modelId="{22834152-833C-4975-89C7-9E0E94D45AF5}" type="sibTrans" cxnId="{67BB55DB-466E-45F5-B59F-C1B6541EDB5F}">
      <dgm:prSet/>
      <dgm:spPr/>
      <dgm:t>
        <a:bodyPr/>
        <a:lstStyle/>
        <a:p>
          <a:endParaRPr lang="en-US"/>
        </a:p>
      </dgm:t>
    </dgm:pt>
    <dgm:pt modelId="{6014742C-B18A-4B88-9A97-1633430BFFC3}">
      <dgm:prSet/>
      <dgm:spPr/>
      <dgm:t>
        <a:bodyPr/>
        <a:lstStyle/>
        <a:p>
          <a:r>
            <a:rPr lang="pl-PL" i="1" dirty="0"/>
            <a:t>109 941,16 zł koszty bezpośrednie</a:t>
          </a:r>
          <a:endParaRPr lang="en-US" dirty="0"/>
        </a:p>
      </dgm:t>
    </dgm:pt>
    <dgm:pt modelId="{5FDD6796-8E2B-4BE2-A5D6-01E6CC5D1A5B}" type="parTrans" cxnId="{ADA9A647-EBFD-43C4-A13F-59C4510C7788}">
      <dgm:prSet/>
      <dgm:spPr/>
      <dgm:t>
        <a:bodyPr/>
        <a:lstStyle/>
        <a:p>
          <a:endParaRPr lang="en-US"/>
        </a:p>
      </dgm:t>
    </dgm:pt>
    <dgm:pt modelId="{1D0120EE-9669-4F5E-9284-D8EEEAB3D2CB}" type="sibTrans" cxnId="{ADA9A647-EBFD-43C4-A13F-59C4510C7788}">
      <dgm:prSet/>
      <dgm:spPr/>
      <dgm:t>
        <a:bodyPr/>
        <a:lstStyle/>
        <a:p>
          <a:endParaRPr lang="en-US"/>
        </a:p>
      </dgm:t>
    </dgm:pt>
    <dgm:pt modelId="{78575BE3-0394-424A-882E-30B0300B9B29}" type="pres">
      <dgm:prSet presAssocID="{6DC81A92-73E2-4735-AE41-FE389B68411B}" presName="Name0" presStyleCnt="0">
        <dgm:presLayoutVars>
          <dgm:dir/>
          <dgm:resizeHandles val="exact"/>
        </dgm:presLayoutVars>
      </dgm:prSet>
      <dgm:spPr/>
    </dgm:pt>
    <dgm:pt modelId="{C441AF12-5027-4432-ABF0-51A51C0C809C}" type="pres">
      <dgm:prSet presAssocID="{C36D7785-9D27-453B-82D5-AEAC107BD361}" presName="node" presStyleLbl="node1" presStyleIdx="0" presStyleCnt="7" custLinFactX="44435" custLinFactNeighborX="100000" custLinFactNeighborY="-78687">
        <dgm:presLayoutVars>
          <dgm:bulletEnabled val="1"/>
        </dgm:presLayoutVars>
      </dgm:prSet>
      <dgm:spPr/>
    </dgm:pt>
    <dgm:pt modelId="{D7A95488-9B60-4F52-821D-3A5B0A572548}" type="pres">
      <dgm:prSet presAssocID="{3093F7A1-03C9-4885-9667-4BCD9AE92836}" presName="sibTransSpacerBeforeConnector" presStyleCnt="0"/>
      <dgm:spPr/>
    </dgm:pt>
    <dgm:pt modelId="{DD28AB97-A1B0-4F11-913D-26EA0CCFB6C5}" type="pres">
      <dgm:prSet presAssocID="{3093F7A1-03C9-4885-9667-4BCD9AE92836}" presName="sibTrans" presStyleLbl="node1" presStyleIdx="1" presStyleCnt="7" custScaleX="210594" custScaleY="277798" custLinFactX="330729" custLinFactY="-242658" custLinFactNeighborX="400000" custLinFactNeighborY="-300000"/>
      <dgm:spPr/>
    </dgm:pt>
    <dgm:pt modelId="{176B8278-23F3-4D20-8629-7DB57042DC3B}" type="pres">
      <dgm:prSet presAssocID="{3093F7A1-03C9-4885-9667-4BCD9AE92836}" presName="sibTransSpacerAfterConnector" presStyleCnt="0"/>
      <dgm:spPr/>
    </dgm:pt>
    <dgm:pt modelId="{DA07180E-F496-46D7-B381-40E8917D573E}" type="pres">
      <dgm:prSet presAssocID="{25F145BE-F370-4A11-9B10-6242CBB30A2A}" presName="node" presStyleLbl="node1" presStyleIdx="2" presStyleCnt="7" custScaleX="126494" custScaleY="98405" custLinFactX="74418" custLinFactNeighborX="100000" custLinFactNeighborY="-79484">
        <dgm:presLayoutVars>
          <dgm:bulletEnabled val="1"/>
        </dgm:presLayoutVars>
      </dgm:prSet>
      <dgm:spPr/>
    </dgm:pt>
    <dgm:pt modelId="{DFC33291-DE8E-4698-80F8-A7438195D7F5}" type="pres">
      <dgm:prSet presAssocID="{6B9AB2D8-93E2-45E8-8CD1-D91D80AF07BD}" presName="sibTransSpacerBeforeConnector" presStyleCnt="0"/>
      <dgm:spPr/>
    </dgm:pt>
    <dgm:pt modelId="{E941662A-5E58-4A67-93C7-CA124A7A9572}" type="pres">
      <dgm:prSet presAssocID="{6B9AB2D8-93E2-45E8-8CD1-D91D80AF07BD}" presName="sibTrans" presStyleLbl="node1" presStyleIdx="3" presStyleCnt="7" custFlipVert="1" custFlipHor="0" custScaleX="113696" custScaleY="202291" custLinFactX="222386" custLinFactY="89428" custLinFactNeighborX="300000" custLinFactNeighborY="100000"/>
      <dgm:spPr/>
    </dgm:pt>
    <dgm:pt modelId="{BBB269AE-EA1D-4C87-91FB-A1BD1077D890}" type="pres">
      <dgm:prSet presAssocID="{6B9AB2D8-93E2-45E8-8CD1-D91D80AF07BD}" presName="sibTransSpacerAfterConnector" presStyleCnt="0"/>
      <dgm:spPr/>
    </dgm:pt>
    <dgm:pt modelId="{C05EA748-DC6C-4C73-9E9B-DAA4DDF3CA8D}" type="pres">
      <dgm:prSet presAssocID="{59DF331A-E0F8-4F61-A837-449F4C725545}" presName="node" presStyleLbl="node1" presStyleIdx="4" presStyleCnt="7" custScaleX="69751" custScaleY="88374" custLinFactX="-11090" custLinFactNeighborX="-100000" custLinFactNeighborY="37394">
        <dgm:presLayoutVars>
          <dgm:bulletEnabled val="1"/>
        </dgm:presLayoutVars>
      </dgm:prSet>
      <dgm:spPr/>
    </dgm:pt>
    <dgm:pt modelId="{C4387EE0-2F17-44E3-B6DF-397CEFBCAB73}" type="pres">
      <dgm:prSet presAssocID="{22834152-833C-4975-89C7-9E0E94D45AF5}" presName="sibTransSpacerBeforeConnector" presStyleCnt="0"/>
      <dgm:spPr/>
    </dgm:pt>
    <dgm:pt modelId="{DA06B84E-A1CC-45C2-8306-A9FDA2B20C59}" type="pres">
      <dgm:prSet presAssocID="{22834152-833C-4975-89C7-9E0E94D45AF5}" presName="sibTrans" presStyleLbl="node1" presStyleIdx="5" presStyleCnt="7" custLinFactX="-925453" custLinFactY="200000" custLinFactNeighborX="-1000000" custLinFactNeighborY="265150"/>
      <dgm:spPr/>
    </dgm:pt>
    <dgm:pt modelId="{038B9B0B-A3C4-40E6-86E8-4812DF7EA8BB}" type="pres">
      <dgm:prSet presAssocID="{22834152-833C-4975-89C7-9E0E94D45AF5}" presName="sibTransSpacerAfterConnector" presStyleCnt="0"/>
      <dgm:spPr/>
    </dgm:pt>
    <dgm:pt modelId="{065CF284-17EC-4CE8-BE60-15914E2DF9F1}" type="pres">
      <dgm:prSet presAssocID="{6014742C-B18A-4B88-9A97-1633430BFFC3}" presName="node" presStyleLbl="node1" presStyleIdx="6" presStyleCnt="7" custScaleX="76887" custScaleY="86005" custLinFactX="-178667" custLinFactNeighborX="-200000" custLinFactNeighborY="37210">
        <dgm:presLayoutVars>
          <dgm:bulletEnabled val="1"/>
        </dgm:presLayoutVars>
      </dgm:prSet>
      <dgm:spPr/>
    </dgm:pt>
  </dgm:ptLst>
  <dgm:cxnLst>
    <dgm:cxn modelId="{9A79D201-420B-4E7E-BD7C-2443DB607205}" type="presOf" srcId="{59DF331A-E0F8-4F61-A837-449F4C725545}" destId="{C05EA748-DC6C-4C73-9E9B-DAA4DDF3CA8D}" srcOrd="0" destOrd="0" presId="urn:microsoft.com/office/officeart/2016/7/layout/BasicProcessNew"/>
    <dgm:cxn modelId="{1163E60E-FA57-4FF0-AAE1-3368AF93594A}" type="presOf" srcId="{6014742C-B18A-4B88-9A97-1633430BFFC3}" destId="{065CF284-17EC-4CE8-BE60-15914E2DF9F1}" srcOrd="0" destOrd="0" presId="urn:microsoft.com/office/officeart/2016/7/layout/BasicProcessNew"/>
    <dgm:cxn modelId="{FD11892B-3F49-4AD5-8376-C90537ECA2AB}" type="presOf" srcId="{22834152-833C-4975-89C7-9E0E94D45AF5}" destId="{DA06B84E-A1CC-45C2-8306-A9FDA2B20C59}" srcOrd="0" destOrd="0" presId="urn:microsoft.com/office/officeart/2016/7/layout/BasicProcessNew"/>
    <dgm:cxn modelId="{B04B0061-46D4-4228-A012-636C31EF78D9}" type="presOf" srcId="{C36D7785-9D27-453B-82D5-AEAC107BD361}" destId="{C441AF12-5027-4432-ABF0-51A51C0C809C}" srcOrd="0" destOrd="0" presId="urn:microsoft.com/office/officeart/2016/7/layout/BasicProcessNew"/>
    <dgm:cxn modelId="{ADA9A647-EBFD-43C4-A13F-59C4510C7788}" srcId="{6DC81A92-73E2-4735-AE41-FE389B68411B}" destId="{6014742C-B18A-4B88-9A97-1633430BFFC3}" srcOrd="3" destOrd="0" parTransId="{5FDD6796-8E2B-4BE2-A5D6-01E6CC5D1A5B}" sibTransId="{1D0120EE-9669-4F5E-9284-D8EEEAB3D2CB}"/>
    <dgm:cxn modelId="{93127F73-0A51-4811-BCA3-29EA52AB58DB}" type="presOf" srcId="{25F145BE-F370-4A11-9B10-6242CBB30A2A}" destId="{DA07180E-F496-46D7-B381-40E8917D573E}" srcOrd="0" destOrd="0" presId="urn:microsoft.com/office/officeart/2016/7/layout/BasicProcessNew"/>
    <dgm:cxn modelId="{43CBB9A6-9AC9-452E-9871-37BBE061C520}" type="presOf" srcId="{3093F7A1-03C9-4885-9667-4BCD9AE92836}" destId="{DD28AB97-A1B0-4F11-913D-26EA0CCFB6C5}" srcOrd="0" destOrd="0" presId="urn:microsoft.com/office/officeart/2016/7/layout/BasicProcessNew"/>
    <dgm:cxn modelId="{397102D2-89AE-435F-B508-359E3031FC7F}" type="presOf" srcId="{6B9AB2D8-93E2-45E8-8CD1-D91D80AF07BD}" destId="{E941662A-5E58-4A67-93C7-CA124A7A9572}" srcOrd="0" destOrd="0" presId="urn:microsoft.com/office/officeart/2016/7/layout/BasicProcessNew"/>
    <dgm:cxn modelId="{16101CD7-A073-44A2-B7A9-F01D89CEF871}" srcId="{6DC81A92-73E2-4735-AE41-FE389B68411B}" destId="{C36D7785-9D27-453B-82D5-AEAC107BD361}" srcOrd="0" destOrd="0" parTransId="{2C95B51F-A74A-4EBE-BFCF-F891ECB834A8}" sibTransId="{3093F7A1-03C9-4885-9667-4BCD9AE92836}"/>
    <dgm:cxn modelId="{122745DB-09D2-44B2-8D83-7D6EA9AA4F5C}" type="presOf" srcId="{6DC81A92-73E2-4735-AE41-FE389B68411B}" destId="{78575BE3-0394-424A-882E-30B0300B9B29}" srcOrd="0" destOrd="0" presId="urn:microsoft.com/office/officeart/2016/7/layout/BasicProcessNew"/>
    <dgm:cxn modelId="{67BB55DB-466E-45F5-B59F-C1B6541EDB5F}" srcId="{6DC81A92-73E2-4735-AE41-FE389B68411B}" destId="{59DF331A-E0F8-4F61-A837-449F4C725545}" srcOrd="2" destOrd="0" parTransId="{A917E6C8-FE26-49E8-A4AE-6CBD8E34941E}" sibTransId="{22834152-833C-4975-89C7-9E0E94D45AF5}"/>
    <dgm:cxn modelId="{D0ADB4E2-A59F-41BB-852A-E4B60D0C81E4}" srcId="{6DC81A92-73E2-4735-AE41-FE389B68411B}" destId="{25F145BE-F370-4A11-9B10-6242CBB30A2A}" srcOrd="1" destOrd="0" parTransId="{EB4B0C66-F93F-46F9-80ED-F88EF4B4B7CF}" sibTransId="{6B9AB2D8-93E2-45E8-8CD1-D91D80AF07BD}"/>
    <dgm:cxn modelId="{D9C5F26E-B939-4669-A324-A64AE07D58A7}" type="presParOf" srcId="{78575BE3-0394-424A-882E-30B0300B9B29}" destId="{C441AF12-5027-4432-ABF0-51A51C0C809C}" srcOrd="0" destOrd="0" presId="urn:microsoft.com/office/officeart/2016/7/layout/BasicProcessNew"/>
    <dgm:cxn modelId="{626A3A6E-4B8E-4D25-B00D-232F8BA937FD}" type="presParOf" srcId="{78575BE3-0394-424A-882E-30B0300B9B29}" destId="{D7A95488-9B60-4F52-821D-3A5B0A572548}" srcOrd="1" destOrd="0" presId="urn:microsoft.com/office/officeart/2016/7/layout/BasicProcessNew"/>
    <dgm:cxn modelId="{4AAC18F3-3D2E-4005-A395-210D73C23CCE}" type="presParOf" srcId="{78575BE3-0394-424A-882E-30B0300B9B29}" destId="{DD28AB97-A1B0-4F11-913D-26EA0CCFB6C5}" srcOrd="2" destOrd="0" presId="urn:microsoft.com/office/officeart/2016/7/layout/BasicProcessNew"/>
    <dgm:cxn modelId="{E94839A2-14ED-4B6C-BEE6-672D43472632}" type="presParOf" srcId="{78575BE3-0394-424A-882E-30B0300B9B29}" destId="{176B8278-23F3-4D20-8629-7DB57042DC3B}" srcOrd="3" destOrd="0" presId="urn:microsoft.com/office/officeart/2016/7/layout/BasicProcessNew"/>
    <dgm:cxn modelId="{ACBA38CB-6EBF-4B37-A85A-80413BF15D77}" type="presParOf" srcId="{78575BE3-0394-424A-882E-30B0300B9B29}" destId="{DA07180E-F496-46D7-B381-40E8917D573E}" srcOrd="4" destOrd="0" presId="urn:microsoft.com/office/officeart/2016/7/layout/BasicProcessNew"/>
    <dgm:cxn modelId="{089A7F4C-BD15-4EBA-A65D-5F85474EF653}" type="presParOf" srcId="{78575BE3-0394-424A-882E-30B0300B9B29}" destId="{DFC33291-DE8E-4698-80F8-A7438195D7F5}" srcOrd="5" destOrd="0" presId="urn:microsoft.com/office/officeart/2016/7/layout/BasicProcessNew"/>
    <dgm:cxn modelId="{591D1BCE-F01C-457C-BBCF-6C330961E75E}" type="presParOf" srcId="{78575BE3-0394-424A-882E-30B0300B9B29}" destId="{E941662A-5E58-4A67-93C7-CA124A7A9572}" srcOrd="6" destOrd="0" presId="urn:microsoft.com/office/officeart/2016/7/layout/BasicProcessNew"/>
    <dgm:cxn modelId="{31A909F5-A445-4205-8F8B-C1E4AA53C951}" type="presParOf" srcId="{78575BE3-0394-424A-882E-30B0300B9B29}" destId="{BBB269AE-EA1D-4C87-91FB-A1BD1077D890}" srcOrd="7" destOrd="0" presId="urn:microsoft.com/office/officeart/2016/7/layout/BasicProcessNew"/>
    <dgm:cxn modelId="{C4FB1F90-FD20-44C9-97C8-AB3F5471CCEF}" type="presParOf" srcId="{78575BE3-0394-424A-882E-30B0300B9B29}" destId="{C05EA748-DC6C-4C73-9E9B-DAA4DDF3CA8D}" srcOrd="8" destOrd="0" presId="urn:microsoft.com/office/officeart/2016/7/layout/BasicProcessNew"/>
    <dgm:cxn modelId="{19F9BF98-5A24-46C2-8CF0-15C75887C52C}" type="presParOf" srcId="{78575BE3-0394-424A-882E-30B0300B9B29}" destId="{C4387EE0-2F17-44E3-B6DF-397CEFBCAB73}" srcOrd="9" destOrd="0" presId="urn:microsoft.com/office/officeart/2016/7/layout/BasicProcessNew"/>
    <dgm:cxn modelId="{27739620-0278-4BF2-87A7-479832679EB9}" type="presParOf" srcId="{78575BE3-0394-424A-882E-30B0300B9B29}" destId="{DA06B84E-A1CC-45C2-8306-A9FDA2B20C59}" srcOrd="10" destOrd="0" presId="urn:microsoft.com/office/officeart/2016/7/layout/BasicProcessNew"/>
    <dgm:cxn modelId="{4AD2BC32-5578-403D-A70F-65F842EFEF60}" type="presParOf" srcId="{78575BE3-0394-424A-882E-30B0300B9B29}" destId="{038B9B0B-A3C4-40E6-86E8-4812DF7EA8BB}" srcOrd="11" destOrd="0" presId="urn:microsoft.com/office/officeart/2016/7/layout/BasicProcessNew"/>
    <dgm:cxn modelId="{D08F81BA-57A7-4346-9C59-7711D11E0DF1}" type="presParOf" srcId="{78575BE3-0394-424A-882E-30B0300B9B29}" destId="{065CF284-17EC-4CE8-BE60-15914E2DF9F1}" srcOrd="12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53C16-A74E-4AA8-9DA7-A0C364C7063B}">
      <dsp:nvSpPr>
        <dsp:cNvPr id="0" name=""/>
        <dsp:cNvSpPr/>
      </dsp:nvSpPr>
      <dsp:spPr>
        <a:xfrm>
          <a:off x="707210" y="1847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Umowa o dofinansowanie, jako zobowiązanie się do zrealizowania projektu, zgodnie z jej postanowieniami, wraz z załącznikami do umowy.</a:t>
          </a:r>
          <a:endParaRPr lang="en-US" sz="1900" b="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707210" y="1847"/>
        <a:ext cx="3184712" cy="1910827"/>
      </dsp:txXfrm>
    </dsp:sp>
    <dsp:sp modelId="{808C511A-5522-4A71-AE16-93030CF3DF8D}">
      <dsp:nvSpPr>
        <dsp:cNvPr id="0" name=""/>
        <dsp:cNvSpPr/>
      </dsp:nvSpPr>
      <dsp:spPr>
        <a:xfrm>
          <a:off x="4210394" y="1847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Wytyczne dotyczące kwalifikowalności wydatków na lata 2021-2027.</a:t>
          </a:r>
          <a:endParaRPr lang="en-US" sz="19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4210394" y="1847"/>
        <a:ext cx="3184712" cy="1910827"/>
      </dsp:txXfrm>
    </dsp:sp>
    <dsp:sp modelId="{3C0E3EA0-095D-4304-8864-B54E5AE68737}">
      <dsp:nvSpPr>
        <dsp:cNvPr id="0" name=""/>
        <dsp:cNvSpPr/>
      </dsp:nvSpPr>
      <dsp:spPr>
        <a:xfrm>
          <a:off x="701732" y="2068789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Inne wymagania niezbędne w celu prawidłowej realizacji projektu w zakresie dokumentowania ponoszonych wydatków. </a:t>
          </a:r>
          <a:r>
            <a:rPr lang="pl-PL" sz="1900" i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2 do Wytycznych…)</a:t>
          </a:r>
          <a:endParaRPr lang="en-US" sz="19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701732" y="2068789"/>
        <a:ext cx="3184712" cy="1910827"/>
      </dsp:txXfrm>
    </dsp:sp>
    <dsp:sp modelId="{2B01AF99-6914-4487-A9DC-BEFA76FF1E49}">
      <dsp:nvSpPr>
        <dsp:cNvPr id="0" name=""/>
        <dsp:cNvSpPr/>
      </dsp:nvSpPr>
      <dsp:spPr>
        <a:xfrm>
          <a:off x="7764469" y="2062974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Instrukcja użytkownika SL2021 – obszar Wnioski o płatność. Wersja dla Beneficjentów</a:t>
          </a:r>
        </a:p>
      </dsp:txBody>
      <dsp:txXfrm>
        <a:off x="7764469" y="2062974"/>
        <a:ext cx="3184712" cy="1910827"/>
      </dsp:txXfrm>
    </dsp:sp>
    <dsp:sp modelId="{BA67ABBC-946D-41A4-9A6D-017B22887FA8}">
      <dsp:nvSpPr>
        <dsp:cNvPr id="0" name=""/>
        <dsp:cNvSpPr/>
      </dsp:nvSpPr>
      <dsp:spPr>
        <a:xfrm>
          <a:off x="4227878" y="2094121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Zalecenia w zakresie wzoru wniosku o płatność beneficjenta w ramach programu Fundusze Europejskie na Infrastrukturę, Klimat, Środowisko 2021-2027.</a:t>
          </a:r>
          <a:endParaRPr lang="en-US" sz="1900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4227878" y="2094121"/>
        <a:ext cx="3184712" cy="1910827"/>
      </dsp:txXfrm>
    </dsp:sp>
    <dsp:sp modelId="{205A3A6C-05A7-40D3-83C8-9BE0C796A6BF}">
      <dsp:nvSpPr>
        <dsp:cNvPr id="0" name=""/>
        <dsp:cNvSpPr/>
      </dsp:nvSpPr>
      <dsp:spPr>
        <a:xfrm>
          <a:off x="7713004" y="0"/>
          <a:ext cx="3184712" cy="19108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Zaleceni</a:t>
          </a:r>
          <a:r>
            <a:rPr lang="en-US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a</a:t>
          </a: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 do sporządzania dokumentacji rozliczeniowej w kontraktach na roboty budowlane/dostawy w projektach </a:t>
          </a:r>
          <a:r>
            <a:rPr lang="pl-PL" sz="1900" kern="1200" dirty="0" err="1">
              <a:solidFill>
                <a:schemeClr val="accent3">
                  <a:lumMod val="60000"/>
                  <a:lumOff val="40000"/>
                </a:schemeClr>
              </a:solidFill>
            </a:rPr>
            <a:t>FEnIKS</a:t>
          </a:r>
          <a:r>
            <a:rPr lang="pl-PL" sz="1900" kern="1200" dirty="0">
              <a:solidFill>
                <a:schemeClr val="accent3">
                  <a:lumMod val="60000"/>
                  <a:lumOff val="40000"/>
                </a:schemeClr>
              </a:solidFill>
            </a:rPr>
            <a:t> 2021-2027. </a:t>
          </a:r>
          <a:r>
            <a:rPr lang="pl-PL" sz="1900" i="1" kern="1200" dirty="0">
              <a:solidFill>
                <a:schemeClr val="accent3">
                  <a:lumMod val="60000"/>
                  <a:lumOff val="40000"/>
                </a:schemeClr>
              </a:solidFill>
            </a:rPr>
            <a:t>(Załącznik 1 do Wytycznych</a:t>
          </a:r>
          <a:r>
            <a:rPr lang="pl-PL" sz="1900" i="1" kern="1200" dirty="0">
              <a:solidFill>
                <a:srgbClr val="262626"/>
              </a:solidFill>
            </a:rPr>
            <a:t>…)</a:t>
          </a:r>
          <a:endParaRPr lang="en-US" sz="1900" kern="1200" dirty="0">
            <a:solidFill>
              <a:srgbClr val="262626"/>
            </a:solidFill>
          </a:endParaRPr>
        </a:p>
      </dsp:txBody>
      <dsp:txXfrm>
        <a:off x="7713004" y="0"/>
        <a:ext cx="3184712" cy="1910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AF12-5027-4432-ABF0-51A51C0C809C}">
      <dsp:nvSpPr>
        <dsp:cNvPr id="0" name=""/>
        <dsp:cNvSpPr/>
      </dsp:nvSpPr>
      <dsp:spPr>
        <a:xfrm>
          <a:off x="282405" y="642899"/>
          <a:ext cx="3273519" cy="13451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Koszty bezpośrednie w </a:t>
          </a:r>
          <a:r>
            <a:rPr lang="pl-PL" sz="2000" i="1" kern="1200" dirty="0" err="1"/>
            <a:t>wop</a:t>
          </a:r>
          <a:r>
            <a:rPr lang="pl-PL" sz="2000" i="1" kern="1200" dirty="0"/>
            <a:t> 100 000,00 zł</a:t>
          </a:r>
          <a:endParaRPr lang="en-US" sz="2000" kern="1200" dirty="0"/>
        </a:p>
      </dsp:txBody>
      <dsp:txXfrm>
        <a:off x="282405" y="642899"/>
        <a:ext cx="3273519" cy="1345180"/>
      </dsp:txXfrm>
    </dsp:sp>
    <dsp:sp modelId="{DD28AB97-A1B0-4F11-913D-26EA0CCFB6C5}">
      <dsp:nvSpPr>
        <dsp:cNvPr id="0" name=""/>
        <dsp:cNvSpPr/>
      </dsp:nvSpPr>
      <dsp:spPr>
        <a:xfrm>
          <a:off x="3721099" y="2089829"/>
          <a:ext cx="809091" cy="675049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180E-F496-46D7-B381-40E8917D573E}">
      <dsp:nvSpPr>
        <dsp:cNvPr id="0" name=""/>
        <dsp:cNvSpPr/>
      </dsp:nvSpPr>
      <dsp:spPr>
        <a:xfrm>
          <a:off x="5091326" y="202859"/>
          <a:ext cx="2267828" cy="195236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solidFill>
                <a:schemeClr val="tx1"/>
              </a:solidFill>
            </a:rPr>
            <a:t>Kwota do refundacji            85 000,00 zł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091326" y="202859"/>
        <a:ext cx="2267828" cy="1952366"/>
      </dsp:txXfrm>
    </dsp:sp>
    <dsp:sp modelId="{E941662A-5E58-4A67-93C7-CA124A7A9572}">
      <dsp:nvSpPr>
        <dsp:cNvPr id="0" name=""/>
        <dsp:cNvSpPr/>
      </dsp:nvSpPr>
      <dsp:spPr>
        <a:xfrm flipV="1">
          <a:off x="5203808" y="3447285"/>
          <a:ext cx="491027" cy="43205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F284-17EC-4CE8-BE60-15914E2DF9F1}">
      <dsp:nvSpPr>
        <dsp:cNvPr id="0" name=""/>
        <dsp:cNvSpPr/>
      </dsp:nvSpPr>
      <dsp:spPr>
        <a:xfrm>
          <a:off x="5076988" y="2799729"/>
          <a:ext cx="2146643" cy="138996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solidFill>
                <a:schemeClr val="tx1"/>
              </a:solidFill>
            </a:rPr>
            <a:t>Kwota do refundacji             5 950,00 zł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5076988" y="2799729"/>
        <a:ext cx="2146643" cy="13899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AF12-5027-4432-ABF0-51A51C0C809C}">
      <dsp:nvSpPr>
        <dsp:cNvPr id="0" name=""/>
        <dsp:cNvSpPr/>
      </dsp:nvSpPr>
      <dsp:spPr>
        <a:xfrm>
          <a:off x="206522" y="667442"/>
          <a:ext cx="2681248" cy="1759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otrzymanej zaliczki                       100 000,00 zł</a:t>
          </a:r>
          <a:endParaRPr lang="en-US" sz="2000" kern="1200" dirty="0"/>
        </a:p>
      </dsp:txBody>
      <dsp:txXfrm>
        <a:off x="206522" y="667442"/>
        <a:ext cx="2681248" cy="1759569"/>
      </dsp:txXfrm>
    </dsp:sp>
    <dsp:sp modelId="{DD28AB97-A1B0-4F11-913D-26EA0CCFB6C5}">
      <dsp:nvSpPr>
        <dsp:cNvPr id="0" name=""/>
        <dsp:cNvSpPr/>
      </dsp:nvSpPr>
      <dsp:spPr>
        <a:xfrm>
          <a:off x="2751463" y="1326993"/>
          <a:ext cx="662704" cy="675049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180E-F496-46D7-B381-40E8917D573E}">
      <dsp:nvSpPr>
        <dsp:cNvPr id="0" name=""/>
        <dsp:cNvSpPr/>
      </dsp:nvSpPr>
      <dsp:spPr>
        <a:xfrm>
          <a:off x="3409479" y="686815"/>
          <a:ext cx="2681248" cy="959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1" kern="1200" dirty="0">
              <a:solidFill>
                <a:schemeClr val="bg1"/>
              </a:solidFill>
            </a:rPr>
            <a:t>117 647,05 zł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3409479" y="686815"/>
        <a:ext cx="2681248" cy="959000"/>
      </dsp:txXfrm>
    </dsp:sp>
    <dsp:sp modelId="{E941662A-5E58-4A67-93C7-CA124A7A9572}">
      <dsp:nvSpPr>
        <dsp:cNvPr id="0" name=""/>
        <dsp:cNvSpPr/>
      </dsp:nvSpPr>
      <dsp:spPr>
        <a:xfrm flipV="1">
          <a:off x="8720788" y="1561374"/>
          <a:ext cx="402187" cy="432054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F284-17EC-4CE8-BE60-15914E2DF9F1}">
      <dsp:nvSpPr>
        <dsp:cNvPr id="0" name=""/>
        <dsp:cNvSpPr/>
      </dsp:nvSpPr>
      <dsp:spPr>
        <a:xfrm>
          <a:off x="3409482" y="1715591"/>
          <a:ext cx="2670121" cy="19850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wydatków kwalifikowalnych do rozliczenia zaliczki w </a:t>
          </a:r>
          <a:r>
            <a:rPr lang="pl-PL" sz="2000" i="1" kern="1200" dirty="0" err="1"/>
            <a:t>wop</a:t>
          </a:r>
          <a:r>
            <a:rPr lang="pl-PL" sz="2000" i="1" kern="1200" dirty="0"/>
            <a:t> (koszty bezpośrednie)</a:t>
          </a:r>
          <a:endParaRPr lang="en-US" sz="2000" kern="1200" dirty="0"/>
        </a:p>
      </dsp:txBody>
      <dsp:txXfrm>
        <a:off x="3409482" y="1715591"/>
        <a:ext cx="2670121" cy="19850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1AF12-5027-4432-ABF0-51A51C0C809C}">
      <dsp:nvSpPr>
        <dsp:cNvPr id="0" name=""/>
        <dsp:cNvSpPr/>
      </dsp:nvSpPr>
      <dsp:spPr>
        <a:xfrm>
          <a:off x="958573" y="687158"/>
          <a:ext cx="2058009" cy="14804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otrzymanej zaliczki             100 000,00 zł      </a:t>
          </a:r>
          <a:endParaRPr lang="en-US" sz="2000" kern="1200" dirty="0"/>
        </a:p>
      </dsp:txBody>
      <dsp:txXfrm>
        <a:off x="958573" y="687158"/>
        <a:ext cx="2058009" cy="1480436"/>
      </dsp:txXfrm>
    </dsp:sp>
    <dsp:sp modelId="{DD28AB97-A1B0-4F11-913D-26EA0CCFB6C5}">
      <dsp:nvSpPr>
        <dsp:cNvPr id="0" name=""/>
        <dsp:cNvSpPr/>
      </dsp:nvSpPr>
      <dsp:spPr>
        <a:xfrm>
          <a:off x="3267686" y="936104"/>
          <a:ext cx="650106" cy="675049"/>
        </a:xfrm>
        <a:prstGeom prst="rightArrow">
          <a:avLst>
            <a:gd name="adj1" fmla="val 50000"/>
            <a:gd name="adj2" fmla="val 5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07180E-F496-46D7-B381-40E8917D573E}">
      <dsp:nvSpPr>
        <dsp:cNvPr id="0" name=""/>
        <dsp:cNvSpPr/>
      </dsp:nvSpPr>
      <dsp:spPr>
        <a:xfrm>
          <a:off x="4356049" y="687165"/>
          <a:ext cx="2603258" cy="14568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i="1" kern="1200" dirty="0">
              <a:solidFill>
                <a:schemeClr val="bg1"/>
              </a:solidFill>
            </a:rPr>
            <a:t>117 647,05 zł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i="1" kern="1200" dirty="0"/>
            <a:t>Kwota wydatków kwalifikowalnych do rozliczenia zaliczki: </a:t>
          </a:r>
          <a:endParaRPr lang="en-US" sz="2000" kern="1200" dirty="0"/>
        </a:p>
      </dsp:txBody>
      <dsp:txXfrm>
        <a:off x="4356049" y="687165"/>
        <a:ext cx="2603258" cy="1456824"/>
      </dsp:txXfrm>
    </dsp:sp>
    <dsp:sp modelId="{E941662A-5E58-4A67-93C7-CA124A7A9572}">
      <dsp:nvSpPr>
        <dsp:cNvPr id="0" name=""/>
        <dsp:cNvSpPr/>
      </dsp:nvSpPr>
      <dsp:spPr>
        <a:xfrm flipV="1">
          <a:off x="6222747" y="2806814"/>
          <a:ext cx="350981" cy="49156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5EA748-DC6C-4C73-9E9B-DAA4DDF3CA8D}">
      <dsp:nvSpPr>
        <dsp:cNvPr id="0" name=""/>
        <dsp:cNvSpPr/>
      </dsp:nvSpPr>
      <dsp:spPr>
        <a:xfrm>
          <a:off x="5550526" y="2491721"/>
          <a:ext cx="1435481" cy="1308321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i="1" kern="1200" dirty="0"/>
            <a:t>7 695,88 zł koszty pośrednie</a:t>
          </a:r>
          <a:endParaRPr lang="en-US" sz="1600" b="1" kern="1200" dirty="0">
            <a:solidFill>
              <a:srgbClr val="FF0000"/>
            </a:solidFill>
            <a:highlight>
              <a:srgbClr val="FFFF00"/>
            </a:highlight>
          </a:endParaRPr>
        </a:p>
      </dsp:txBody>
      <dsp:txXfrm>
        <a:off x="5550526" y="2491721"/>
        <a:ext cx="1435481" cy="1308321"/>
      </dsp:txXfrm>
    </dsp:sp>
    <dsp:sp modelId="{DA06B84E-A1CC-45C2-8306-A9FDA2B20C59}">
      <dsp:nvSpPr>
        <dsp:cNvPr id="0" name=""/>
        <dsp:cNvSpPr/>
      </dsp:nvSpPr>
      <dsp:spPr>
        <a:xfrm>
          <a:off x="4068126" y="3601102"/>
          <a:ext cx="308701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CF284-17EC-4CE8-BE60-15914E2DF9F1}">
      <dsp:nvSpPr>
        <dsp:cNvPr id="0" name=""/>
        <dsp:cNvSpPr/>
      </dsp:nvSpPr>
      <dsp:spPr>
        <a:xfrm>
          <a:off x="3882113" y="2506533"/>
          <a:ext cx="1582341" cy="12732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i="1" kern="1200" dirty="0"/>
            <a:t>109 941,16 zł koszty bezpośrednie</a:t>
          </a:r>
          <a:endParaRPr lang="en-US" sz="1800" kern="1200" dirty="0"/>
        </a:p>
      </dsp:txBody>
      <dsp:txXfrm>
        <a:off x="3882113" y="2506533"/>
        <a:ext cx="1582341" cy="1273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16T08:37:37.0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2026-06-22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 dirty="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4759E-ABED-697E-C4EE-5C2609FDA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D4E43C0-BE8D-D043-A9D5-782A96A705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895E45A-A91D-D007-ECA1-BA91EAD14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2A9C98-5EBC-61CC-EB72-98816C718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401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8155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1BC24-18F2-6824-7698-E61E50340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89F3FC52-D29F-995A-1CB2-50DF3BE153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8CCB121-4EB7-8228-1166-8E6F24FD4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ECD282B-1B23-E7DD-92D8-B1D2F0D5C0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22722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73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4043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0B4B7-A3FC-B301-0AC7-54BC54A68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70F71D9-4FA5-AA1F-B5B2-FAB464CFF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CEE31D1-047F-C6E6-B6F4-2C4D1BDDE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1216214-CE84-4ED5-EE29-0AD5F6F50A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31515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8B512-2FDD-EFEF-3C44-4F91ECE0C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0F59D31E-DDD1-1F42-4DCE-168E2E0A4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A338BD1-745B-8670-9E66-C78E2D875C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2DF94A2-F9A7-828D-FF68-0D5E2C0DB2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033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B66CD-EBDD-1403-22A2-B736A374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16520E8-E8DB-EA3F-735C-282CECB4B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A920F0-B7F9-703F-865C-9E91459C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832CC4-A4A7-B856-A6A2-D840A37B1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5117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2D87E-D5B9-E1EA-0468-1319E6DF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76C1F4C-2E4E-7D77-D045-C9F8295CC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8015894-7F98-141A-0475-93840C70F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C428C26-9F08-4926-C9B2-9994464218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6067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7819-9434-3615-1DF7-74EC0D3C0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3038BE4-7551-3C2A-E9C0-446EA094B8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7E6B20A-971F-AD06-1802-3386FB8D6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9576E5E-ADAF-BC1D-39C1-D95B9B0A4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753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53380-359A-13F0-7ED1-F8330F6A2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A7C04A9-2E5C-D36D-7CB0-530A696A4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58E2843-F4D4-BC65-7776-09C5A0C82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16E848-598D-17A0-3FC7-3E90FF541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23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47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400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9F261-8CDF-17C1-8968-CECAD8307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AB921C9-E2BB-1115-C8E4-8B990A441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56A8BCB-6B4F-99F9-86E0-479214755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02083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6442F-F2AC-8B04-1C3C-76555BA07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C32B45F-ADD5-E9C1-2AB3-452E9390D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238FE27-80A8-3C11-D611-930B48B46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92C73CB-0D3C-593C-7754-840CD828B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81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20727-A6E4-EEBE-9C76-49BC0E2A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1EFC64-F1CD-6C2A-FD26-5E76F75503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6D503B1-A5ED-9EDB-F912-EC6DAF8A3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ABF3E8-929E-0A6A-B5C8-5C76804E2A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54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BF9D-6B3F-048A-D412-7BE712645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0671FFE-818E-4C12-72AE-6E5BED304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A3F0E2C-0BC0-2EC0-B5D1-AFBB539E1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25F9277-57CB-A4EF-9975-6EA325006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10012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FBCE6-C5C6-5E46-3DC9-CFA74D5DB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989B6FB-E604-0DD6-0047-C45383F72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770D47C-2647-1D6B-9908-74A41DEEE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B633591-0935-211F-1BD5-D04FDA4E9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51575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1B2B0-96A7-0534-C301-BEE7F57B9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74B11CA-FF47-0D69-1648-4577440B4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16D62E6-00C1-9804-D7F5-789313DFF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3BECB8-9E2F-4ADF-E7A2-70B663F88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158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E6516-3FFE-DCAD-DB2E-F07D885E0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52B6279-AD70-B825-8811-736366B95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1F613BE-F2B1-B5EE-00CF-5C649672F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9BD90B-003D-F7B8-4E5A-72779DE4C6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7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altLang="pl-PL" b="1" dirty="0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43F1-237E-F925-E1D5-37E7D0698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F0B1604-716A-8F9F-44C7-2353FC94A7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8547757-E9C6-4623-55A8-F7C7C2A5FA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67D4405-11A5-3D4E-3881-046F09062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0307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FA799-A3B7-B124-853F-2E5D9E15F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253E100-0D41-C596-684B-A59ED162D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9FB1658-761E-1125-9746-233297560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5F611E3-699B-7152-9656-899C2A0BA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488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CA4E6-DC36-09D2-0614-86F0E39C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F966F46-6735-C25F-66EE-2F6770C45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1A9A271-0A4B-9531-2D86-85B63790D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02685FB-DD79-9DC5-EDF9-98F65E93B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7920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D8C6B-E7FB-9A57-986C-DC98E7EC6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673B1D3-308A-DB1F-CB70-3B646EC39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EC85436-F1D9-21DA-5618-4042879ED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20C6D0-B957-C189-0B68-FC562BB06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3737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EFB9-C063-E4BF-DA6A-710D075D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0ABC189-1E4A-E1CD-695D-413B018BB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DD6B080-91A8-BCFD-CEEB-49DB3BFB5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14E6E95-53F8-BF9E-EAD7-63816F96D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7652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B4700-6EEF-955F-F89A-193BA9D3A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37E7F14-FA3C-54E2-D3CB-38DAEBAD09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F59549C-A3DD-F347-5B62-0538FB2B7D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098B61-115D-0FB9-F856-DC18EDC84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41663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6A2EC-2AB9-33F9-02D6-6AA7AFE6D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128B1D5-2A67-A6C3-FCDD-346FC42741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DC493B9-B4E0-DAD7-72AE-6C920CF59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C902439-8A3D-4D56-2C52-D1390A819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54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5D18-B902-3F4C-6693-232905564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C2433BB-BCBC-415F-F171-FB03848823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68D8537-365B-3EF5-6A3A-280226230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D488B4-0DF3-BA0A-54A1-C71803780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701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5B52F-2489-8377-18E9-22C9881E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DE1ABA0-C1CF-6000-1AC6-6D9568DB8F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FCF5488-E00C-CEAC-5E56-1EA301BB8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892482-ADFA-18FA-95F0-F17497B5A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113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F1D9-9B77-0A0C-37E7-E54355C0A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60AB7A4-BDAF-D224-5BAB-22D8F19B9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C4DA55B-C79A-4F11-1782-84F137E1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C88734F-30D4-BA77-1138-527D05047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8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6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9E038-36AB-F5BF-6424-D54462D62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DA88929-2843-CFBE-6C60-06C1A68DC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79A986F-A755-3320-225D-A7BD5336C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B784C1-2DFB-47FE-FACC-D18A872A74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726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264D1-E42F-1EE5-F2F3-DCA7588FF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0F05907-F92E-7827-B97D-C760F96FB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C0F4106-A74E-9FD8-1956-3D8888907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1D7B07-9CED-8965-A0A9-C72363EBD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379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007100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963360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0F54BB-6727-475F-9FD5-ED33A44F2811}" type="slidenum">
              <a:rPr lang="pl-PL" altLang="pl-PL" smtClean="0"/>
              <a:pPr>
                <a:defRPr/>
              </a:pPr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102706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46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955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1648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10869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8DFB0-2E45-F9BD-B44F-2479E050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9A1488F-1C83-D07C-72A4-2B3DCD18E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5DA4EAA-D37B-0939-20EC-9AAC89C57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EDAC86-43A3-ACC5-A0D6-574F2A170F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DD6F49-EBB7-4CCF-97A8-E526BB28BB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4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063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2026-06-22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Układ niestandard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0D0B0C3-835D-D0D0-D9E9-7D74C49867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3439775" cy="1071954"/>
          </a:xfrm>
          <a:prstGeom prst="rect">
            <a:avLst/>
          </a:prstGeom>
          <a:blipFill dpi="0" rotWithShape="1"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t="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0C2B6C37-DB7E-A276-A874-09F3C035FE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98684" y="2149499"/>
            <a:ext cx="11606129" cy="414391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81430" indent="-181430">
              <a:lnSpc>
                <a:spcPct val="100000"/>
              </a:lnSpc>
              <a:spcBef>
                <a:spcPts val="0"/>
              </a:spcBef>
              <a:buNone/>
              <a:defRPr sz="4630" b="1" i="0" cap="all" spc="55" baseline="0">
                <a:latin typeface="+mj-lt"/>
                <a:cs typeface="Poppins" pitchFamily="2" charset="77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7E2B3-5FE0-798D-4C40-E2716319B6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193" y="1266260"/>
            <a:ext cx="11625619" cy="786087"/>
          </a:xfrm>
        </p:spPr>
        <p:txBody>
          <a:bodyPr>
            <a:normAutofit/>
          </a:bodyPr>
          <a:lstStyle>
            <a:lvl1pPr>
              <a:defRPr sz="3527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06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824" y="907161"/>
            <a:ext cx="6763567" cy="1259946"/>
          </a:xfrm>
        </p:spPr>
        <p:txBody>
          <a:bodyPr anchor="b"/>
          <a:lstStyle/>
          <a:p>
            <a:r>
              <a:rPr lang="en-US" dirty="0" err="1"/>
              <a:t>Tytuł</a:t>
            </a:r>
            <a:r>
              <a:rPr lang="en-US" dirty="0"/>
              <a:t> </a:t>
            </a:r>
            <a:r>
              <a:rPr lang="en-US" dirty="0" err="1"/>
              <a:t>Slajdu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00963" y="2267905"/>
            <a:ext cx="6763567" cy="40022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984"/>
            </a:lvl1pPr>
            <a:lvl2pPr marL="251986" indent="0">
              <a:buNone/>
              <a:defRPr sz="1764"/>
            </a:lvl2pPr>
            <a:lvl3pPr marL="503972" indent="0">
              <a:buNone/>
              <a:defRPr sz="1543"/>
            </a:lvl3pPr>
            <a:lvl4pPr marL="755957" indent="0">
              <a:buNone/>
              <a:defRPr sz="1323"/>
            </a:lvl4pPr>
            <a:lvl5pPr marL="1007943" indent="0">
              <a:buNone/>
              <a:defRPr sz="121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7943" y="0"/>
            <a:ext cx="5281832" cy="6958377"/>
          </a:xfrm>
          <a:prstGeom prst="rect">
            <a:avLst/>
          </a:prstGeom>
          <a:blipFill dpi="0" rotWithShape="1"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3338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918668" y="3870214"/>
            <a:ext cx="67915" cy="271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3597" tIns="33597" rIns="33597" bIns="33597" numCol="1" spcCol="38100" rtlCol="0" anchor="t">
            <a:spAutoFit/>
          </a:bodyPr>
          <a:lstStyle/>
          <a:p>
            <a:pPr marL="0" marR="0" indent="0" algn="l" defTabSz="67199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323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5536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2026-06-22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2026-06-22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DFD7AA6-312F-4D41-9EDC-04F082B27674}"/>
              </a:ext>
            </a:extLst>
          </p:cNvPr>
          <p:cNvSpPr/>
          <p:nvPr userDrawn="1"/>
        </p:nvSpPr>
        <p:spPr>
          <a:xfrm>
            <a:off x="10791730" y="7380289"/>
            <a:ext cx="1356948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  <p:sldLayoutId id="2147483741" r:id="rId11"/>
    <p:sldLayoutId id="2147483742" r:id="rId12"/>
    <p:sldLayoutId id="2147483743" r:id="rId13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5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6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7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microsoft.com/office/2017/06/relationships/model3d" Target="../media/model3d1.glb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8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exels.com/pl-pl/zdjecie/zdjecie-kobiety-czytajacej-ksiazke-1698485/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emf"/><Relationship Id="rId4" Type="http://schemas.openxmlformats.org/officeDocument/2006/relationships/image" Target="../media/image4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7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3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887239" y="5075981"/>
            <a:ext cx="11546809" cy="504717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Dokumentowanie wydatków w Projekcie i opis dowodów księgowych w programie </a:t>
            </a:r>
            <a:r>
              <a:rPr lang="pl-PL" altLang="pl-PL" sz="2000" dirty="0" err="1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FEnIKS</a:t>
            </a:r>
            <a:endParaRPr lang="pl-PL" altLang="pl-PL" sz="20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2147582" y="563632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Monika Podwysocka, Doradca w Wydziale Rozliczeń Zagranicznych, Departament Księgowości i Rozliczeń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24 czerwca 2026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7198B-0AD3-1729-FE48-50A52DA5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C04E973-679B-FFC5-07DF-B528491026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D0B115A-AA88-7581-BB83-23514E9494DB}"/>
              </a:ext>
            </a:extLst>
          </p:cNvPr>
          <p:cNvSpPr txBox="1"/>
          <p:nvPr/>
        </p:nvSpPr>
        <p:spPr>
          <a:xfrm>
            <a:off x="650883" y="2483693"/>
            <a:ext cx="11036487" cy="3145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 przyznania i rozliczenia zaliczki reguluje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§ 8 Umowy o dofinansowanie 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(maksymalna wysokość jednorazowej transzy,  termin rozliczenia zaliczki (90).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Zaliczka jest przekazywana z przeznaczeniem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ponoszenie wydatków kwalifikowanych 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sz="1984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pewne a wydatki wątpliwe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Zaliczka jest przekazywana z przeznaczeniem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ponoszenie wydatków przyszłych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oraz formę przekazywania dofinansowania określa Załącznik nr 4 do </a:t>
            </a:r>
            <a:r>
              <a:rPr lang="pl-PL" sz="1984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984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płatności –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planowanie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wypłat w miarę postępu realizacji projektu.</a:t>
            </a:r>
            <a:endParaRPr lang="pl-PL" sz="1984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B6D5358-3335-53FD-487B-07AEEB41290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16141"/>
            <a:ext cx="10555178" cy="9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3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C74BD-5AA4-1E53-57C6-A50FCA6CA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B7A5B-4393-099E-4502-186F229B6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406" y="899838"/>
            <a:ext cx="10773789" cy="647752"/>
          </a:xfrm>
        </p:spPr>
        <p:txBody>
          <a:bodyPr>
            <a:normAutofit fontScale="90000"/>
          </a:bodyPr>
          <a:lstStyle/>
          <a:p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4 do </a:t>
            </a:r>
            <a:r>
              <a:rPr lang="pl-PL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płatności</a:t>
            </a:r>
            <a:r>
              <a:rPr lang="pl-PL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br>
              <a:rPr lang="pl-PL" sz="1200" dirty="0"/>
            </a:br>
            <a:endParaRPr lang="pl-PL" sz="12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D20995-473F-9CD2-AAD2-24A9C526C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DF8ADE7-3805-1978-4DE0-2C82CB1EE67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Symbol zastępczy zawartości 6" descr="Obraz zawierający tekst, zrzut ekranu, linia, diagram&#10;&#10;Zawartość wygenerowana przez AI może być niepoprawna.">
            <a:extLst>
              <a:ext uri="{FF2B5EF4-FFF2-40B4-BE49-F238E27FC236}">
                <a16:creationId xmlns:a16="http://schemas.microsoft.com/office/drawing/2014/main" id="{879D22D4-8B26-8786-8647-F2A2E28AA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0" y="1289732"/>
            <a:ext cx="10773789" cy="5134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214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225E3-5344-2CDE-CD16-DEC87DCBF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C03802AF-C390-FBBA-7AC5-0EC5E1A8A5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16864B61-F928-BD9B-49EF-40770F2E58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A95C519-9437-2B2F-21D6-E2672355BED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5727095C-F7AF-5213-B5B9-5BC3FEEF8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0" y="827509"/>
            <a:ext cx="5221727" cy="492796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1A25DA5-7278-0DC3-38C3-D78724F7C092}"/>
              </a:ext>
            </a:extLst>
          </p:cNvPr>
          <p:cNvSpPr txBox="1"/>
          <p:nvPr/>
        </p:nvSpPr>
        <p:spPr>
          <a:xfrm>
            <a:off x="5378854" y="1156557"/>
            <a:ext cx="747482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 przekazania pierwszej transzy zaliczki </a:t>
            </a:r>
          </a:p>
          <a:p>
            <a:pPr algn="just"/>
            <a:endParaRPr lang="pl-PL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złożenie przez beneficjenta wniosku o płatność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zgodność z warunkami Umowy o dofinansowanie (§8 pkt. 1 tir. 1) –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maksymalna wysokość jednorazowej transzy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zgodność wnioskowanej kwoty z aktualnym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Harmonogramem płatności (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4 do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Umowy o dofinansowanie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endParaRPr lang="pl-PL" dirty="0"/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Warunki przekazania kolejnej transzy zaliczki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endParaRPr lang="pl-PL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Przedstawienie we wniosku o płatność rozliczenia co najmniej 70% łącznej kwoty przekazanych transz (</a:t>
            </a:r>
            <a:r>
              <a:rPr lang="pl-PL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z uwzględnieniem zwrotu.</a:t>
            </a:r>
          </a:p>
        </p:txBody>
      </p:sp>
    </p:spTree>
    <p:extLst>
      <p:ext uri="{BB962C8B-B14F-4D97-AF65-F5344CB8AC3E}">
        <p14:creationId xmlns:p14="http://schemas.microsoft.com/office/powerpoint/2010/main" val="3391735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F2661-4959-CEBF-4984-B11E59B12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C1CE4C-7EC5-0948-BFA6-8955B85B2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864E2FD-6E39-9E3C-7D38-43F67BAEFB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03FB34-54D3-5644-C219-2CAE87D52A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9" name="Obraz 8" descr="Obraz zawierający tekst, zrzut ekranu, Czcionka, logo">
            <a:extLst>
              <a:ext uri="{FF2B5EF4-FFF2-40B4-BE49-F238E27FC236}">
                <a16:creationId xmlns:a16="http://schemas.microsoft.com/office/drawing/2014/main" id="{3EE86CC5-4E9D-52CE-1F32-79733DD3B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477536" y="1831875"/>
            <a:ext cx="6419950" cy="42607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17F1A2C-E068-AEE9-AFC7-83203CB88F45}"/>
              </a:ext>
            </a:extLst>
          </p:cNvPr>
          <p:cNvSpPr/>
          <p:nvPr/>
        </p:nvSpPr>
        <p:spPr>
          <a:xfrm>
            <a:off x="2410645" y="1831875"/>
            <a:ext cx="6480720" cy="4356224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2967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B9903-B5A8-CFEC-8BA4-FFE3A0047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A95C7B-7D6E-8E19-C7C4-EFC03BC8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zwrot niewykorzystanej części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695CA2-429A-48C7-CAFD-1E20627E9B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D2F31BE-C94E-46EB-0631-A6B798BFFD1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2A93716-C444-0655-2A4C-ACA97C356AE9}"/>
              </a:ext>
            </a:extLst>
          </p:cNvPr>
          <p:cNvSpPr txBox="1"/>
          <p:nvPr/>
        </p:nvSpPr>
        <p:spPr>
          <a:xfrm>
            <a:off x="1391295" y="2267670"/>
            <a:ext cx="8693998" cy="214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Zwrot niewykorzystanej części zaliczki powinien zostać dokonany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najpóźniej w ostatnim dniu,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którym upływa termin na jej rozliczenie.</a:t>
            </a:r>
          </a:p>
          <a:p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rachunku bankowego Ministra Finansów do zwrotu kapitału: </a:t>
            </a:r>
          </a:p>
          <a:p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BGK nr 17 1130 0007 0020 0660 2620 0016</a:t>
            </a:r>
          </a:p>
        </p:txBody>
      </p:sp>
    </p:spTree>
    <p:extLst>
      <p:ext uri="{BB962C8B-B14F-4D97-AF65-F5344CB8AC3E}">
        <p14:creationId xmlns:p14="http://schemas.microsoft.com/office/powerpoint/2010/main" val="177230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CE13-702D-75D8-8239-4383C8AE3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81339573-4705-F3B3-C05C-A5743830F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3B014C59-6637-F404-5D1D-A48A25939EAF}"/>
              </a:ext>
            </a:extLst>
          </p:cNvPr>
          <p:cNvSpPr txBox="1">
            <a:spLocks/>
          </p:cNvSpPr>
          <p:nvPr/>
        </p:nvSpPr>
        <p:spPr bwMode="auto">
          <a:xfrm>
            <a:off x="4631655" y="683493"/>
            <a:ext cx="7690585" cy="58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r>
              <a:rPr lang="pl-PL" sz="1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zwracasz środki europejskie  w tytule przelewu podaj: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nr projektu</a:t>
            </a:r>
            <a:r>
              <a:rPr lang="pl-PL" sz="1800" b="0" dirty="0">
                <a:solidFill>
                  <a:srgbClr val="262626"/>
                </a:solidFill>
              </a:rPr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nr decyzji </a:t>
            </a:r>
            <a:r>
              <a:rPr lang="pl-PL" sz="1800" b="0" dirty="0">
                <a:solidFill>
                  <a:srgbClr val="262626"/>
                </a:solidFill>
              </a:rPr>
              <a:t>(w przypadku zwrotu na podstawie decyzji, o której mowa w art. 207 </a:t>
            </a:r>
            <a:r>
              <a:rPr lang="pl-PL" sz="1800" b="0" dirty="0" err="1">
                <a:solidFill>
                  <a:srgbClr val="262626"/>
                </a:solidFill>
              </a:rPr>
              <a:t>uofp</a:t>
            </a:r>
            <a:r>
              <a:rPr lang="pl-PL" sz="1800" b="0" dirty="0">
                <a:solidFill>
                  <a:srgbClr val="262626"/>
                </a:solidFill>
              </a:rPr>
              <a:t>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nr zlecenia płatności</a:t>
            </a:r>
            <a:r>
              <a:rPr lang="pl-PL" sz="1800" b="0" dirty="0">
                <a:solidFill>
                  <a:srgbClr val="262626"/>
                </a:solidFill>
              </a:rPr>
              <a:t>* lub kwotę i datę płatności otrzymanej z BGK, której dotyczy zwrot,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informację </a:t>
            </a:r>
            <a:r>
              <a:rPr lang="pl-PL" sz="1800" b="0" dirty="0">
                <a:solidFill>
                  <a:srgbClr val="262626"/>
                </a:solidFill>
              </a:rPr>
              <a:t>czy zwrot stanowi: należność główną, odsetki, inne (np. przychody, kary umowne, itp.),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b="0" i="1" dirty="0">
                <a:solidFill>
                  <a:srgbClr val="262626"/>
                </a:solidFill>
              </a:rPr>
              <a:t>klasyfikację budżetową </a:t>
            </a:r>
            <a:r>
              <a:rPr lang="pl-PL" sz="1800" b="0" dirty="0">
                <a:solidFill>
                  <a:srgbClr val="262626"/>
                </a:solidFill>
              </a:rPr>
              <a:t>zwracanej kwoty (rozdział, paragraf) - tylko jeśli jest znana.</a:t>
            </a:r>
          </a:p>
          <a:p>
            <a:pPr lvl="1"/>
            <a:endParaRPr lang="pl-PL" sz="1800" b="0" dirty="0">
              <a:solidFill>
                <a:srgbClr val="262626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400" b="0" i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pl-PL" sz="1200" b="0" i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nr zlecenia płatności znajduje się w tytule przelewu otrzymanego z BGK.</a:t>
            </a:r>
          </a:p>
          <a:p>
            <a:pPr>
              <a:lnSpc>
                <a:spcPct val="100000"/>
              </a:lnSpc>
            </a:pPr>
            <a:r>
              <a:rPr lang="pl-PL" sz="1200" b="0" i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zwrot dotyczy zleceń płatności wypłaconych z różnych części budżetowych, zwróć w oddzielnych przelewach każdą kwotę przyporządkowaną do właściwej części budżetowej.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pl-PL" sz="1800" b="0" dirty="0">
              <a:solidFill>
                <a:srgbClr val="262626"/>
              </a:solidFill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4283F10-5E6D-13CC-E3BB-500C7870A0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F89C73B-D52D-3300-EF33-C15C579BBC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CBA8CC7E-BCDA-0390-6E2A-04C86DA4D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0" y="454856"/>
            <a:ext cx="4458722" cy="58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6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4B2AB-82F3-8AFA-870D-C74B8254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E1EF4F-0C21-5796-A4B5-084E57D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23454"/>
            <a:ext cx="8189137" cy="720080"/>
          </a:xfrm>
        </p:spPr>
        <p:txBody>
          <a:bodyPr/>
          <a:lstStyle/>
          <a:p>
            <a:r>
              <a:rPr lang="pl-PL" dirty="0"/>
              <a:t>						*JST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F9392970-B93C-4AE7-ED49-92090216B068}"/>
              </a:ext>
            </a:extLst>
          </p:cNvPr>
          <p:cNvSpPr/>
          <p:nvPr/>
        </p:nvSpPr>
        <p:spPr>
          <a:xfrm>
            <a:off x="8665076" y="890711"/>
            <a:ext cx="2126654" cy="1030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9B67393-E32A-DB2B-54C4-F9EFECBC23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2677158-FAEC-6A8F-72E0-98D07984ED9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EFA7031B-A625-8C94-41A6-9CEC3FD67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-1" y="1428072"/>
            <a:ext cx="5063703" cy="4896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9423FF1-B6AB-9A8E-B091-6934157C68E1}"/>
              </a:ext>
            </a:extLst>
          </p:cNvPr>
          <p:cNvSpPr txBox="1"/>
          <p:nvPr/>
        </p:nvSpPr>
        <p:spPr>
          <a:xfrm>
            <a:off x="5207719" y="1955715"/>
            <a:ext cx="65788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kern="1200" dirty="0">
                <a:effectLst/>
                <a:latin typeface="+mn-lt"/>
                <a:ea typeface="+mn-ea"/>
                <a:cs typeface="+mn-cs"/>
              </a:rPr>
              <a:t>Stosownie do przepisów ustawy z dnia 13 listopada 2003 r. o dochodach jednostek samorządu terytorialnego (tj. Dz. U. z 2021 r. poz. 38 z.) odsetki od środków otrzymanej zaliczki przekazanych w formie dotacji celowej czy płatności stanowią dochody tych jednostek</a:t>
            </a:r>
            <a:endParaRPr lang="pl-PL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37848CA3-A631-5DEB-A082-52A73D7A8F31}"/>
              </a:ext>
            </a:extLst>
          </p:cNvPr>
          <p:cNvSpPr txBox="1"/>
          <p:nvPr/>
        </p:nvSpPr>
        <p:spPr>
          <a:xfrm>
            <a:off x="5276418" y="4192132"/>
            <a:ext cx="67773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800" kern="1200" dirty="0">
                <a:solidFill>
                  <a:srgbClr val="262626"/>
                </a:solidFill>
                <a:effectLst/>
                <a:latin typeface="+mn-lt"/>
                <a:ea typeface="+mn-ea"/>
                <a:cs typeface="+mn-cs"/>
              </a:rPr>
              <a:t>W takim przypadku </a:t>
            </a:r>
            <a:r>
              <a:rPr lang="pl-PL" sz="1800" b="1" kern="12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beneficjent będący jednostką samorządu terytorialnego nie zwraca odsetek i nie wykazuje odsetek we wniosku o płatność. </a:t>
            </a:r>
          </a:p>
        </p:txBody>
      </p:sp>
    </p:spTree>
    <p:extLst>
      <p:ext uri="{BB962C8B-B14F-4D97-AF65-F5344CB8AC3E}">
        <p14:creationId xmlns:p14="http://schemas.microsoft.com/office/powerpoint/2010/main" val="3914792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E64D-563E-65F4-525F-CCF68C17B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59B9E6-BB3F-3C71-8A25-5BAC8F95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6D7EDD0-255D-555E-D672-F85FBE393F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17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F3783-3696-8901-FE74-B822E1B21B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C5B6054-384D-4F83-D115-D09F01AD78DB}"/>
              </a:ext>
            </a:extLst>
          </p:cNvPr>
          <p:cNvSpPr txBox="1"/>
          <p:nvPr/>
        </p:nvSpPr>
        <p:spPr>
          <a:xfrm>
            <a:off x="1391295" y="2411685"/>
            <a:ext cx="86846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ma obowiązek rozliczenia każdej transzy przekazanego mu dofinansowania w formie zaliczki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terminie określonym w Umowie o dofinansowanie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liczonym od dnia otrzymania każdej z jej transz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(90) (§8 pkt. 3 </a:t>
            </a:r>
            <a:r>
              <a:rPr lang="pl-PL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. 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Transzę zaliczki rozliczają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kwalifikowalne - tzw. wydatki pewne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(nie rekomendujemy rozliczania kosztów wynagrodzeń personelu JRP*). Wydatki wątpliwe należy opłacać ze środków własnych i przedstawiać do refundacji.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723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C5868-DE1B-5E5B-7CDC-82648BB32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DDBBC1-CFED-329D-E569-20531CAE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24B0844-B75F-99AD-7449-5395BE7ABF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18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4EC153-F59E-7D60-0601-7F631E4476A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08C897F-750E-390B-F118-36343EF27E4F}"/>
              </a:ext>
            </a:extLst>
          </p:cNvPr>
          <p:cNvSpPr txBox="1"/>
          <p:nvPr/>
        </p:nvSpPr>
        <p:spPr>
          <a:xfrm>
            <a:off x="1391295" y="1736384"/>
            <a:ext cx="86939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Transzę zaliczki rozliczają wydatki kwalifikowalne: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niezależnie od daty ich poniesienia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(mieszczącej się w okresie kwalifikowania wydatków dla projektu);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uwzględnieniem poziomu dofinansowania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określonego w Umowie o dofinansowanie (wydatki kwalifikowalne w wysokości transzy zaliczki oraz odpowiedniego wkładu własnego -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rekomendowane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 </a:t>
            </a: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 obowiązku opłacania faktury w takiej samej proporcji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jaka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wynika z poziomu dofinansowania 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(Zalecenia pkt. 5.1)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tzn., że transza zaliczki </a:t>
            </a:r>
            <a:b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może zostać również w całości wykorzystana na opłacenie </a:t>
            </a: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100%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zobowiązań </a:t>
            </a:r>
            <a:b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kwalifikowalnych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wynikających z dowodów księgowych. </a:t>
            </a:r>
          </a:p>
          <a:p>
            <a:pPr algn="just"/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114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AC64F-244D-C0E7-F979-DD800557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5A7561-2B7D-A2D5-FE9E-73BC7EAF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3F81E9-1ED7-4F2E-6C28-DDAF96FC2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19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B52B36-4773-876A-205F-C7824DB8AD8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6F609F3-03F7-C38B-80CC-1989218315A7}"/>
              </a:ext>
            </a:extLst>
          </p:cNvPr>
          <p:cNvSpPr txBox="1"/>
          <p:nvPr/>
        </p:nvSpPr>
        <p:spPr>
          <a:xfrm>
            <a:off x="1391295" y="1979637"/>
            <a:ext cx="86846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Transzę zaliczki rozliczają wydatki kwalifikowalne: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poniesione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rachunku bankowego beneficjenta dla potrzeb obsługi zaliczki oraz z innego rachunku bankowego beneficjenta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jako wkład własny potrzebny do rozliczenia zaliczki (</a:t>
            </a:r>
            <a:r>
              <a:rPr 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rekomendowany sposób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pl-PL" sz="1800" i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Dopuszcza się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postepowanie, gdy Beneficjent dokonuje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zapłaty wydatku niekwalifikowalnego z rachunku zaliczkowego,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ale tylko w sytuacji, gdy uprzednio zasili to konto równowartością kwoty wydatku niekwalifikowalnego ze środków własnych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jeden przelew do wykonawcy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(Zalecenia pkt. 5.1) (możliwe; niezalecane przez IW).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pl-PL" sz="1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Nieakceptowalne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jest postępowanie, gdy beneficjent zasila swój rachunek środkami z rachunku zaliczkowego  i dokonuje z tego rachunku płatności na rzecz wykonawcy (z rachunku zaliczkowego dokonywane są płatności na rzecz wykonawcy!). </a:t>
            </a:r>
          </a:p>
        </p:txBody>
      </p:sp>
    </p:spTree>
    <p:extLst>
      <p:ext uri="{BB962C8B-B14F-4D97-AF65-F5344CB8AC3E}">
        <p14:creationId xmlns:p14="http://schemas.microsoft.com/office/powerpoint/2010/main" val="100987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6431855" y="863811"/>
            <a:ext cx="5717451" cy="583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r>
              <a:rPr lang="pl-PL" dirty="0"/>
              <a:t>Plan prezentacji:</a:t>
            </a:r>
          </a:p>
          <a:p>
            <a:endParaRPr lang="pl-PL" dirty="0"/>
          </a:p>
          <a:p>
            <a:pPr marL="514350" indent="-514350">
              <a:buAutoNum type="romanUcPeriod"/>
            </a:pPr>
            <a:r>
              <a:rPr lang="pl-PL" sz="2000" dirty="0"/>
              <a:t>Wprowadzenie.</a:t>
            </a:r>
          </a:p>
          <a:p>
            <a:pPr marL="514350" indent="-514350">
              <a:buAutoNum type="romanUcPeriod"/>
            </a:pPr>
            <a:r>
              <a:rPr lang="pl-PL" sz="2000" dirty="0"/>
              <a:t>Podstawowe dokumenty niezbędne w realizacji Projektu.</a:t>
            </a:r>
          </a:p>
          <a:p>
            <a:pPr marL="514350" indent="-514350">
              <a:buAutoNum type="romanUcPeriod"/>
            </a:pPr>
            <a:r>
              <a:rPr lang="pl-PL" sz="2000" dirty="0"/>
              <a:t>Formy dofinansowania – zaliczka.</a:t>
            </a:r>
          </a:p>
          <a:p>
            <a:pPr marL="514350" indent="-514350">
              <a:buAutoNum type="romanUcPeriod"/>
            </a:pPr>
            <a:r>
              <a:rPr lang="pl-PL" sz="2000" dirty="0"/>
              <a:t>Formy dofinansowania – refundacja.</a:t>
            </a:r>
          </a:p>
          <a:p>
            <a:pPr marL="514350" indent="-514350">
              <a:buAutoNum type="romanUcPeriod"/>
            </a:pPr>
            <a:r>
              <a:rPr lang="pl-PL" sz="2000" dirty="0"/>
              <a:t>Sposób dokumentowania wydatków.</a:t>
            </a:r>
          </a:p>
          <a:p>
            <a:pPr marL="514350" indent="-514350">
              <a:buAutoNum type="romanUcPeriod"/>
            </a:pPr>
            <a:r>
              <a:rPr lang="pl-PL" sz="2000" dirty="0"/>
              <a:t>Uproszczone metody rozliczania wydatków – stawka ryczałtowa.</a:t>
            </a:r>
          </a:p>
          <a:p>
            <a:pPr marL="514350" indent="-514350">
              <a:buAutoNum type="romanUcPeriod"/>
            </a:pPr>
            <a:endParaRPr lang="pl-PL" sz="24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88EF5-3D78-5A0B-E6FB-D0D5D3337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AA52DE-2EAB-E681-4379-B9D2BB50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wniosek o płatność.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FCFABA-47DD-4E61-5DA7-20A682142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20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31DE880-511F-83F0-D1F4-00AB31676F5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917EBC8-7B3A-B1DD-CDC0-2F1E3595568A}"/>
              </a:ext>
            </a:extLst>
          </p:cNvPr>
          <p:cNvSpPr txBox="1"/>
          <p:nvPr/>
        </p:nvSpPr>
        <p:spPr>
          <a:xfrm>
            <a:off x="1391295" y="2051645"/>
            <a:ext cx="86846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Transzy zaliczki nie rozliczają koszty poniesione przez beneficjenta, jeśli nie wiążą się z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fizycznym przepływem środków na rachunku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/w kasie beneficjenta a stanowią jedynie zapis w księgach rachunkowych (np. odpisy amortyzacyjne).</a:t>
            </a:r>
          </a:p>
          <a:p>
            <a:pPr algn="just"/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nie może przedstawić we wniosku o płatność końcową wydatków rozliczających zaliczkę.</a:t>
            </a:r>
          </a:p>
        </p:txBody>
      </p:sp>
    </p:spTree>
    <p:extLst>
      <p:ext uri="{BB962C8B-B14F-4D97-AF65-F5344CB8AC3E}">
        <p14:creationId xmlns:p14="http://schemas.microsoft.com/office/powerpoint/2010/main" val="2743328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CC5D-2E0D-CDCF-68A6-FFC8FED9A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4273DD-C7B4-5889-A554-A38959B6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279" y="434185"/>
            <a:ext cx="10789085" cy="1080001"/>
          </a:xfrm>
        </p:spPr>
        <p:txBody>
          <a:bodyPr>
            <a:normAutofit/>
          </a:bodyPr>
          <a:lstStyle/>
          <a:p>
            <a:r>
              <a:rPr lang="pl-PL" sz="1800" dirty="0"/>
              <a:t>Rozliczenie 100% otrzymanej transzy 		Rozliczenie 70% otrzymanej transzy </a:t>
            </a:r>
            <a:br>
              <a:rPr lang="pl-PL" sz="1800" dirty="0"/>
            </a:br>
            <a:r>
              <a:rPr lang="pl-PL" sz="1800" dirty="0"/>
              <a:t>				</a:t>
            </a:r>
            <a:r>
              <a:rPr lang="pl-PL" sz="1100" i="1" dirty="0"/>
              <a:t>(poziom dofinansowania UE 85%)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014AA9-37DF-7953-85E6-DD41D8548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21</a:t>
            </a:fld>
            <a:endParaRPr lang="pl-PL" alt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4DF708-AC49-9F66-98F3-425312390F5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619079"/>
            <a:ext cx="10555178" cy="851363"/>
          </a:xfrm>
          <a:prstGeom prst="rect">
            <a:avLst/>
          </a:prstGeom>
        </p:spPr>
      </p:pic>
      <p:grpSp>
        <p:nvGrpSpPr>
          <p:cNvPr id="10" name="Grupa 9">
            <a:extLst>
              <a:ext uri="{FF2B5EF4-FFF2-40B4-BE49-F238E27FC236}">
                <a16:creationId xmlns:a16="http://schemas.microsoft.com/office/drawing/2014/main" id="{1FB8EEC9-EF72-C59A-BC38-7863D5FA81BB}"/>
              </a:ext>
            </a:extLst>
          </p:cNvPr>
          <p:cNvGrpSpPr/>
          <p:nvPr/>
        </p:nvGrpSpPr>
        <p:grpSpPr>
          <a:xfrm>
            <a:off x="1290470" y="1521007"/>
            <a:ext cx="851362" cy="4480856"/>
            <a:chOff x="3979" y="283133"/>
            <a:chExt cx="851362" cy="4480856"/>
          </a:xfrm>
        </p:grpSpPr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12017FF5-7855-1A22-3FCB-57F56324C36E}"/>
                </a:ext>
              </a:extLst>
            </p:cNvPr>
            <p:cNvSpPr/>
            <p:nvPr/>
          </p:nvSpPr>
          <p:spPr>
            <a:xfrm rot="16200000">
              <a:off x="-1810768" y="2097880"/>
              <a:ext cx="4480856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1A4AD5B4-D49C-2E3D-52F3-FE31DEA5A089}"/>
                </a:ext>
              </a:extLst>
            </p:cNvPr>
            <p:cNvSpPr txBox="1"/>
            <p:nvPr/>
          </p:nvSpPr>
          <p:spPr>
            <a:xfrm rot="16200000">
              <a:off x="-1810768" y="2097880"/>
              <a:ext cx="4480856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200" kern="1200" dirty="0"/>
                <a:t>100 zł</a:t>
              </a: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E384BB-B8A8-0708-2C03-84F0C5AF9651}"/>
              </a:ext>
            </a:extLst>
          </p:cNvPr>
          <p:cNvGrpSpPr/>
          <p:nvPr/>
        </p:nvGrpSpPr>
        <p:grpSpPr>
          <a:xfrm>
            <a:off x="2600046" y="2195661"/>
            <a:ext cx="2792469" cy="851362"/>
            <a:chOff x="1413834" y="1033676"/>
            <a:chExt cx="2792469" cy="851362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6EF212B0-292B-AD5C-4EEC-1C4D045E9941}"/>
                </a:ext>
              </a:extLst>
            </p:cNvPr>
            <p:cNvSpPr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18" name="pole tekstowe 17">
              <a:extLst>
                <a:ext uri="{FF2B5EF4-FFF2-40B4-BE49-F238E27FC236}">
                  <a16:creationId xmlns:a16="http://schemas.microsoft.com/office/drawing/2014/main" id="{8BEDFD0D-ABAA-08E0-A251-46C3E27BD9DB}"/>
                </a:ext>
              </a:extLst>
            </p:cNvPr>
            <p:cNvSpPr txBox="1"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Kwota wydatków kwalifikowalnych we wniosku      o płatność 117,65 zł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3D8B4355-3553-D3E5-A144-0B03922D4907}"/>
              </a:ext>
            </a:extLst>
          </p:cNvPr>
          <p:cNvGrpSpPr/>
          <p:nvPr/>
        </p:nvGrpSpPr>
        <p:grpSpPr>
          <a:xfrm>
            <a:off x="2600046" y="3538620"/>
            <a:ext cx="2792469" cy="1046584"/>
            <a:chOff x="1417812" y="2097880"/>
            <a:chExt cx="2792469" cy="851362"/>
          </a:xfrm>
        </p:grpSpPr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3301EA49-A61A-3A15-666D-1254B6F16DDE}"/>
                </a:ext>
              </a:extLst>
            </p:cNvPr>
            <p:cNvSpPr/>
            <p:nvPr/>
          </p:nvSpPr>
          <p:spPr>
            <a:xfrm>
              <a:off x="1417812" y="2097880"/>
              <a:ext cx="2792469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pole tekstowe 20">
              <a:extLst>
                <a:ext uri="{FF2B5EF4-FFF2-40B4-BE49-F238E27FC236}">
                  <a16:creationId xmlns:a16="http://schemas.microsoft.com/office/drawing/2014/main" id="{18AF93FB-262A-344F-39B1-DB9975067CAF}"/>
                </a:ext>
              </a:extLst>
            </p:cNvPr>
            <p:cNvSpPr txBox="1"/>
            <p:nvPr/>
          </p:nvSpPr>
          <p:spPr>
            <a:xfrm>
              <a:off x="1417812" y="2097880"/>
              <a:ext cx="2792469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Kwota wydatków kwalifikowalnych we wniosku      o płatność 80 zł + zwrot niewykorzystanej zaliczki 32 zł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00CD7A49-BAE2-F8B2-893A-012848E67AD4}"/>
              </a:ext>
            </a:extLst>
          </p:cNvPr>
          <p:cNvGrpSpPr/>
          <p:nvPr/>
        </p:nvGrpSpPr>
        <p:grpSpPr>
          <a:xfrm>
            <a:off x="2606239" y="4811978"/>
            <a:ext cx="2792469" cy="851362"/>
            <a:chOff x="1413834" y="1033676"/>
            <a:chExt cx="2792469" cy="851362"/>
          </a:xfrm>
        </p:grpSpPr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651F2634-C72D-0034-44E7-42D9242C6CAC}"/>
                </a:ext>
              </a:extLst>
            </p:cNvPr>
            <p:cNvSpPr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6" name="pole tekstowe 25">
              <a:extLst>
                <a:ext uri="{FF2B5EF4-FFF2-40B4-BE49-F238E27FC236}">
                  <a16:creationId xmlns:a16="http://schemas.microsoft.com/office/drawing/2014/main" id="{A671F51E-EA8A-2B32-B92B-1E9B4B3E5360}"/>
                </a:ext>
              </a:extLst>
            </p:cNvPr>
            <p:cNvSpPr txBox="1"/>
            <p:nvPr/>
          </p:nvSpPr>
          <p:spPr>
            <a:xfrm>
              <a:off x="1413834" y="1033676"/>
              <a:ext cx="2792469" cy="851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dirty="0"/>
                <a:t>Zwrot niewykorzystanej zaliczki 100 z</a:t>
              </a:r>
              <a:r>
                <a:rPr lang="pl-PL" sz="1600" kern="1200" dirty="0"/>
                <a:t>ł</a:t>
              </a:r>
            </a:p>
          </p:txBody>
        </p:sp>
      </p:grpSp>
      <p:grpSp>
        <p:nvGrpSpPr>
          <p:cNvPr id="27" name="Grupa 26">
            <a:extLst>
              <a:ext uri="{FF2B5EF4-FFF2-40B4-BE49-F238E27FC236}">
                <a16:creationId xmlns:a16="http://schemas.microsoft.com/office/drawing/2014/main" id="{07409A67-C4D8-BE02-8E86-539C2423A93B}"/>
              </a:ext>
            </a:extLst>
          </p:cNvPr>
          <p:cNvGrpSpPr/>
          <p:nvPr/>
        </p:nvGrpSpPr>
        <p:grpSpPr>
          <a:xfrm>
            <a:off x="6313110" y="1514186"/>
            <a:ext cx="813553" cy="4389117"/>
            <a:chOff x="130651" y="9"/>
            <a:chExt cx="813553" cy="4389117"/>
          </a:xfrm>
        </p:grpSpPr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6A1642FD-9AA1-0A0E-39DF-94E3267CF20B}"/>
                </a:ext>
              </a:extLst>
            </p:cNvPr>
            <p:cNvSpPr/>
            <p:nvPr/>
          </p:nvSpPr>
          <p:spPr>
            <a:xfrm rot="16200000">
              <a:off x="-1657131" y="1787791"/>
              <a:ext cx="4389117" cy="813553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9" name="pole tekstowe 28">
              <a:extLst>
                <a:ext uri="{FF2B5EF4-FFF2-40B4-BE49-F238E27FC236}">
                  <a16:creationId xmlns:a16="http://schemas.microsoft.com/office/drawing/2014/main" id="{B3730F70-5924-D35C-0406-AA2BF9ED2FB7}"/>
                </a:ext>
              </a:extLst>
            </p:cNvPr>
            <p:cNvSpPr txBox="1"/>
            <p:nvPr/>
          </p:nvSpPr>
          <p:spPr>
            <a:xfrm rot="16200000">
              <a:off x="-1657131" y="1787791"/>
              <a:ext cx="4389117" cy="813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3200" kern="1200" dirty="0"/>
                <a:t>100 zł</a:t>
              </a:r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209AF9A5-7300-4FC4-FEA1-E8AC43DCD241}"/>
              </a:ext>
            </a:extLst>
          </p:cNvPr>
          <p:cNvGrpSpPr/>
          <p:nvPr/>
        </p:nvGrpSpPr>
        <p:grpSpPr>
          <a:xfrm>
            <a:off x="8041067" y="2195661"/>
            <a:ext cx="2999300" cy="851360"/>
            <a:chOff x="1448499" y="1816197"/>
            <a:chExt cx="2462834" cy="756174"/>
          </a:xfrm>
        </p:grpSpPr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7445A9FE-3C03-C05E-696D-99774E5E4471}"/>
                </a:ext>
              </a:extLst>
            </p:cNvPr>
            <p:cNvSpPr/>
            <p:nvPr/>
          </p:nvSpPr>
          <p:spPr>
            <a:xfrm>
              <a:off x="1448499" y="1821507"/>
              <a:ext cx="2462834" cy="75086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32" name="pole tekstowe 31">
              <a:extLst>
                <a:ext uri="{FF2B5EF4-FFF2-40B4-BE49-F238E27FC236}">
                  <a16:creationId xmlns:a16="http://schemas.microsoft.com/office/drawing/2014/main" id="{48061519-4875-8E87-994F-7923D9538F9B}"/>
                </a:ext>
              </a:extLst>
            </p:cNvPr>
            <p:cNvSpPr txBox="1"/>
            <p:nvPr/>
          </p:nvSpPr>
          <p:spPr>
            <a:xfrm>
              <a:off x="1448499" y="1816197"/>
              <a:ext cx="2462834" cy="7561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kern="1200" dirty="0"/>
                <a:t>Kwota wydatków kwalifikowalnych we wniosku o płatność 82,36 zł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36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6FACC1-2E1C-7635-6D2D-CBD91C1F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0" y="899837"/>
            <a:ext cx="10861095" cy="1080001"/>
          </a:xfrm>
        </p:spPr>
        <p:txBody>
          <a:bodyPr/>
          <a:lstStyle/>
          <a:p>
            <a:r>
              <a:rPr lang="pl-PL" dirty="0">
                <a:solidFill>
                  <a:srgbClr val="009242"/>
                </a:solidFill>
              </a:rPr>
              <a:t>Rozliczenie zaliczki </a:t>
            </a:r>
            <a:r>
              <a:rPr lang="pl-PL" dirty="0">
                <a:solidFill>
                  <a:srgbClr val="FF0000"/>
                </a:solidFill>
              </a:rPr>
              <a:t>po terminie</a:t>
            </a:r>
            <a:r>
              <a:rPr lang="pl-PL" dirty="0">
                <a:solidFill>
                  <a:srgbClr val="009242"/>
                </a:solidFill>
              </a:rPr>
              <a:t>.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59270C-5C5F-7B42-F706-AAAE3C2CD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22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E499B7D-F3AD-57AB-7AC0-96764AC7C16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el 3D 6" descr="Desk calendar">
                <a:extLst>
                  <a:ext uri="{FF2B5EF4-FFF2-40B4-BE49-F238E27FC236}">
                    <a16:creationId xmlns:a16="http://schemas.microsoft.com/office/drawing/2014/main" id="{2B12F5E9-A3F5-0458-12F6-AB44F7433A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0331804"/>
                  </p:ext>
                </p:extLst>
              </p:nvPr>
            </p:nvGraphicFramePr>
            <p:xfrm>
              <a:off x="11330075" y="937360"/>
              <a:ext cx="1638463" cy="208495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38463" cy="2084956"/>
                    </a:xfrm>
                    <a:prstGeom prst="rect">
                      <a:avLst/>
                    </a:prstGeom>
                  </am3d:spPr>
                  <am3d:camera>
                    <am3d:pos x="0" y="0" z="611317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488716" d="1000000"/>
                    <am3d:preTrans dx="0" dy="-18000000" dz="-7548848"/>
                    <am3d:scale>
                      <am3d:sx n="1000000" d="1000000"/>
                      <am3d:sy n="1000000" d="1000000"/>
                      <am3d:sz n="1000000" d="1000000"/>
                    </am3d:scale>
                    <am3d:rot ax="242970" ay="1688408" az="11474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528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el 3D 6" descr="Desk calendar">
                <a:extLst>
                  <a:ext uri="{FF2B5EF4-FFF2-40B4-BE49-F238E27FC236}">
                    <a16:creationId xmlns:a16="http://schemas.microsoft.com/office/drawing/2014/main" id="{2B12F5E9-A3F5-0458-12F6-AB44F7433A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30075" y="937360"/>
                <a:ext cx="1638463" cy="208495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pole tekstowe 8">
            <a:extLst>
              <a:ext uri="{FF2B5EF4-FFF2-40B4-BE49-F238E27FC236}">
                <a16:creationId xmlns:a16="http://schemas.microsoft.com/office/drawing/2014/main" id="{39B28FF9-ADA9-3E31-744E-527D71E5BFE1}"/>
              </a:ext>
            </a:extLst>
          </p:cNvPr>
          <p:cNvSpPr txBox="1"/>
          <p:nvPr/>
        </p:nvSpPr>
        <p:spPr>
          <a:xfrm>
            <a:off x="1289099" y="1691605"/>
            <a:ext cx="8959179" cy="4532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 189 ust. 3 </a:t>
            </a:r>
            <a:r>
              <a:rPr lang="pl-PL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ufp</a:t>
            </a:r>
            <a:endParaRPr lang="pl-PL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niezłożenia wniosku o płatność na kwotę wydatków kwalifikowanych lub niezwrócenia niewykorzystanej części zaliczki w terminie 14 dni od dnia upływu terminu o którym na jej rozliczenie, </a:t>
            </a: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od środków pozostałych do rozliczenia, przekazanych w ramach zaliczki, </a:t>
            </a:r>
            <a:r>
              <a:rPr lang="pl-PL" b="1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nalicza się odsetki w wysokości określonej jak dla zaległości podatkowych</a:t>
            </a: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liczone od dnia przekazania środków do dnia złożenia</a:t>
            </a:r>
            <a:r>
              <a:rPr lang="pl-PL" b="1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wniosku o płatność lub do dnia zwrócenia niewykorzystanej części zaliczki.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stwierdzenia okoliczności, o których mowa w ust. 3, instytucja, która podpisała umowę z beneficjentem, wzywa go do: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 zapłaty odsetek lub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 wyrażenia zgody na pomniejszenie kolejnych płatności</a:t>
            </a:r>
          </a:p>
          <a:p>
            <a:pPr marL="36000" indent="0" algn="just">
              <a:lnSpc>
                <a:spcPct val="110000"/>
              </a:lnSpc>
              <a:spcAft>
                <a:spcPts val="600"/>
              </a:spcAft>
              <a:buNone/>
            </a:pPr>
            <a:r>
              <a:rPr lang="pl-PL" dirty="0">
                <a:solidFill>
                  <a:srgbClr val="21252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terminie 14 dni od dnia doręczenia wezwania.</a:t>
            </a:r>
          </a:p>
        </p:txBody>
      </p:sp>
    </p:spTree>
    <p:extLst>
      <p:ext uri="{BB962C8B-B14F-4D97-AF65-F5344CB8AC3E}">
        <p14:creationId xmlns:p14="http://schemas.microsoft.com/office/powerpoint/2010/main" val="2824694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EF4F9-1810-56E5-AF68-344908FDF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Obraz zawierający ziemia, drzewo, roślina, gałąź&#10;&#10;Zawartość wygenerowana przez AI może być niepoprawna.">
            <a:extLst>
              <a:ext uri="{FF2B5EF4-FFF2-40B4-BE49-F238E27FC236}">
                <a16:creationId xmlns:a16="http://schemas.microsoft.com/office/drawing/2014/main" id="{86D1318A-D39F-3B16-2ED0-FF02CA7A47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7943" y="0"/>
            <a:ext cx="5281832" cy="6732165"/>
          </a:xfrm>
        </p:spPr>
      </p:pic>
      <p:pic>
        <p:nvPicPr>
          <p:cNvPr id="3" name="Obraz 2" descr="Obraz zawierający tekst, zrzut ekranu, Czcionka, logo">
            <a:extLst>
              <a:ext uri="{FF2B5EF4-FFF2-40B4-BE49-F238E27FC236}">
                <a16:creationId xmlns:a16="http://schemas.microsoft.com/office/drawing/2014/main" id="{21DB86D3-2BBB-21B0-1173-9B9656404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42" y="1065554"/>
            <a:ext cx="6600570" cy="449260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9C8496F-CDFC-81D2-406D-20E213CC783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9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78BF7-6C41-7E1B-9489-D806B06C0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C4EB5-8914-4C08-6753-44578BCE6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Formy dofinansowania – </a:t>
            </a:r>
            <a:r>
              <a:rPr lang="pl-PL" sz="2646" dirty="0">
                <a:solidFill>
                  <a:srgbClr val="009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refundacja.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F7219975-4C54-7C01-3E7E-C1684A6F1B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1D4B60D-DFE9-AA27-A56E-9DD234E3C2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8632B30-3DAC-7F34-741A-5AD4F58D9136}"/>
              </a:ext>
            </a:extLst>
          </p:cNvPr>
          <p:cNvSpPr txBox="1"/>
          <p:nvPr/>
        </p:nvSpPr>
        <p:spPr>
          <a:xfrm>
            <a:off x="879193" y="2270464"/>
            <a:ext cx="118173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Wyodrębniony rachunek bankowy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ustanowiony dla potrzeb przekazywania refundacji (umowa z bankiem/kopia zaświadczenia z banku, jako Zał. Nr 6 do Umowy o dofinansowanie). </a:t>
            </a: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oraz formę przekazywania dofinansowania określa Załącznik nr 4 do </a:t>
            </a:r>
            <a:r>
              <a:rPr lang="pl-PL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Harmonogram płatności –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planowanie wypłat w miarę postępu realizacji projektu.</a:t>
            </a:r>
          </a:p>
          <a:p>
            <a:endParaRPr lang="pl-PL" sz="1800" dirty="0"/>
          </a:p>
          <a:p>
            <a:endParaRPr lang="pl-PL" sz="1800" dirty="0"/>
          </a:p>
          <a:p>
            <a:endPara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Refundacja jest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przekazywana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 złożeniu przez beneficjenta i zatwierdzeniu przez IW wniosku o płatność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z przeznaczeniem na zrefundowanie poniesionych przez beneficjenta wydatków kwalifikowanych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4806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B04C8-8A9F-04DA-485F-ABA602FAC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0DEE-A53F-A705-ADFA-7CB2811E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 Dokumentowanie wydatków</a:t>
            </a:r>
            <a:r>
              <a:rPr lang="pl-PL" sz="2646" dirty="0">
                <a:solidFill>
                  <a:srgbClr val="009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12CA9B27-8982-D7B3-0995-03F82B81162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29CC04D-8245-BDE3-4F17-7B4FB82BF2D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433A61A-C657-0118-E612-BDEDF66DE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392295" y="1616120"/>
            <a:ext cx="2770821" cy="169992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382BA3D-A976-B097-F7BE-E49849AB3E05}"/>
              </a:ext>
            </a:extLst>
          </p:cNvPr>
          <p:cNvSpPr txBox="1"/>
          <p:nvPr/>
        </p:nvSpPr>
        <p:spPr>
          <a:xfrm>
            <a:off x="879193" y="2522868"/>
            <a:ext cx="800093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zobowiązany jest do: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prowadzenia dla projektu odrębnej  informatycznej </a:t>
            </a:r>
            <a:r>
              <a:rPr lang="pl-PL" sz="1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ewidencji księgowej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kosztów, wydatków i przychodów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lub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stosowania w ramach istniejącego informatycznego systemu ewidencji księgowej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odrębnego kodu księgowego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umożliwiającego identyfikację wszystkich transakcji i operacji bankowych związanych z projektem oraz dokonywanie księgowań zgodnie z obowiązującymi przepisami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(§ 15 ust. 1 </a:t>
            </a:r>
            <a:r>
              <a:rPr lang="pl-PL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</a:p>
          <a:p>
            <a:pPr marL="0" indent="0" algn="just">
              <a:buNone/>
            </a:pPr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wyodrębnienia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każdej operacji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związanej z realizacją projektu. </a:t>
            </a:r>
          </a:p>
        </p:txBody>
      </p:sp>
    </p:spTree>
    <p:extLst>
      <p:ext uri="{BB962C8B-B14F-4D97-AF65-F5344CB8AC3E}">
        <p14:creationId xmlns:p14="http://schemas.microsoft.com/office/powerpoint/2010/main" val="2133097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C9AEB-4E0E-49E7-F628-224CCB9B4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465B0EE1-63CF-41FC-CBB6-7B2CAB58E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334892" y="755502"/>
            <a:ext cx="2984402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8B8DB2F-0067-475F-309E-41DB87488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426764" y="3579220"/>
            <a:ext cx="2930322" cy="2737000"/>
          </a:xfrm>
          <a:prstGeom prst="rect">
            <a:avLst/>
          </a:prstGeom>
          <a:solidFill>
            <a:schemeClr val="accent1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9EC4A39-0E27-AA3C-4A5A-C36A93D73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72685" y="755502"/>
            <a:ext cx="298440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dirty="0">
                <a:solidFill>
                  <a:srgbClr val="93C67B"/>
                </a:solidFill>
              </a:rPr>
              <a:t>Opis do 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663E6A6-5D93-5C2B-FC8F-C153FFF58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28608" y="3589681"/>
            <a:ext cx="2984402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Dowód zapłaty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BABE66F-A3FE-5FAE-E9E9-EF2695BE3CE3}"/>
              </a:ext>
            </a:extLst>
          </p:cNvPr>
          <p:cNvSpPr/>
          <p:nvPr/>
        </p:nvSpPr>
        <p:spPr>
          <a:xfrm>
            <a:off x="5495751" y="1078151"/>
            <a:ext cx="2580011" cy="107114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pl-PL" altLang="pl-PL" sz="1600" b="1" dirty="0">
                <a:solidFill>
                  <a:schemeClr val="bg1"/>
                </a:solidFill>
                <a:latin typeface="Open Sans" pitchFamily="34" charset="0"/>
              </a:rPr>
              <a:t>Dowód księgowy (faktura lub inny dokument księgowy o równoważnej wartości dowodowej)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8809234-7EA2-A93B-C805-734F13F6B634}"/>
              </a:ext>
            </a:extLst>
          </p:cNvPr>
          <p:cNvSpPr/>
          <p:nvPr/>
        </p:nvSpPr>
        <p:spPr>
          <a:xfrm>
            <a:off x="8665076" y="1078152"/>
            <a:ext cx="2126654" cy="14055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600" b="1" dirty="0">
                <a:solidFill>
                  <a:schemeClr val="tx2"/>
                </a:solidFill>
                <a:latin typeface="Open Sans" pitchFamily="34" charset="0"/>
              </a:rPr>
              <a:t>Opis do dowodu księgowego (dodatkowa kartka powiązana z fakturą – rewers faktury)</a:t>
            </a:r>
          </a:p>
          <a:p>
            <a:pPr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9D77BA7F-F532-BAED-1B89-67688264ECEA}"/>
              </a:ext>
            </a:extLst>
          </p:cNvPr>
          <p:cNvSpPr/>
          <p:nvPr/>
        </p:nvSpPr>
        <p:spPr>
          <a:xfrm>
            <a:off x="5495751" y="3723874"/>
            <a:ext cx="2375341" cy="2081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BCC42F8-5923-F9DA-434A-C89081EE32EC}"/>
              </a:ext>
            </a:extLst>
          </p:cNvPr>
          <p:cNvSpPr/>
          <p:nvPr/>
        </p:nvSpPr>
        <p:spPr>
          <a:xfrm>
            <a:off x="8480153" y="3688066"/>
            <a:ext cx="2804693" cy="2628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W  przypadku zaliczek </a:t>
            </a: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1. wyciąg bankowy (1) dokumentujący wszystkie operacje wykonane na rachunku zaliczkowym w okresie którego dotyczy wniosek o płatność</a:t>
            </a: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2. Wyciąg bankowy (2) potwierdzający zwrot odsetek narosłych od środków zaliczki</a:t>
            </a: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endParaRPr lang="pl-PL" altLang="pl-PL" sz="1200" b="1" dirty="0">
              <a:solidFill>
                <a:schemeClr val="bg1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*jeśli dotyczy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17A8AC0-7A90-065E-9A28-5483512AC8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7565D00-8C08-31FB-A8C1-4EC5C12F6B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Grafika 5" descr="Dymek z myślami z wypełnieniem pełnym">
            <a:extLst>
              <a:ext uri="{FF2B5EF4-FFF2-40B4-BE49-F238E27FC236}">
                <a16:creationId xmlns:a16="http://schemas.microsoft.com/office/drawing/2014/main" id="{C37C6527-3DC3-E573-BA5C-1D480C9D8C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5311" y="395462"/>
            <a:ext cx="1296144" cy="1296144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4C3A89FC-5B4D-3711-1914-82F57F775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5308284" y="3587936"/>
            <a:ext cx="2984402" cy="2737000"/>
          </a:xfrm>
          <a:prstGeom prst="rect">
            <a:avLst/>
          </a:prstGeom>
          <a:solidFill>
            <a:srgbClr val="007033"/>
          </a:solidFill>
          <a:ln>
            <a:solidFill>
              <a:srgbClr val="554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1600" dirty="0"/>
              <a:t>Kontrakt / umowa z wykonawcą (Aneks). Dokumenty odbiorowe, potwierdzające odebranie robót/dostaw/usług.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4653279-15FE-07C4-FB36-1AC0B17F7F0F}"/>
              </a:ext>
            </a:extLst>
          </p:cNvPr>
          <p:cNvSpPr txBox="1"/>
          <p:nvPr/>
        </p:nvSpPr>
        <p:spPr>
          <a:xfrm>
            <a:off x="1337193" y="1628927"/>
            <a:ext cx="385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Jakie dokumenty załączyć do wniosku ?</a:t>
            </a:r>
          </a:p>
        </p:txBody>
      </p:sp>
    </p:spTree>
    <p:extLst>
      <p:ext uri="{BB962C8B-B14F-4D97-AF65-F5344CB8AC3E}">
        <p14:creationId xmlns:p14="http://schemas.microsoft.com/office/powerpoint/2010/main" val="3286322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3AC7D-0FF3-0D54-CD3D-EF608214D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52881B8B-57E2-C8A3-869E-054B955E0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5591" y="445837"/>
            <a:ext cx="7200799" cy="4630144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pl-PL" sz="1600" b="1" dirty="0">
                <a:solidFill>
                  <a:schemeClr val="tx1"/>
                </a:solidFill>
              </a:rPr>
              <a:t>W przypadku dokumentowania wydatków na wynagrodzenia personelu projektu JRP*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oświadczenie beneficjenta o zgodności z zasadami kwalifikowalności wynagrodzeń</a:t>
            </a:r>
          </a:p>
          <a:p>
            <a:pPr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Listę stanowisk pracy, w odniesieniu do których wynagrodzenia są deklarowane jako kwalifikowalne, wraz ze wskazaniem proporcji faktycznego zaangażowania pracownika w realizację projektu oraz okresu jego zaangażowania, liczbę oraz ewidencję godzin poświęconych na realizację zadań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Listę płac (możliwa </a:t>
            </a:r>
            <a:r>
              <a:rPr lang="pl-PL" sz="1600" b="1" dirty="0" err="1">
                <a:solidFill>
                  <a:schemeClr val="tx1"/>
                </a:solidFill>
              </a:rPr>
              <a:t>anonimizacja</a:t>
            </a:r>
            <a:r>
              <a:rPr lang="pl-PL" sz="1600" b="1" dirty="0">
                <a:solidFill>
                  <a:schemeClr val="tx1"/>
                </a:solidFill>
              </a:rPr>
              <a:t> danych) </a:t>
            </a:r>
          </a:p>
          <a:p>
            <a:pPr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Opis stanowisk pracowników/ zakresy czynności pracowników (opcjonalnie), których wynagrodzenia są finansowane w ramach projektu</a:t>
            </a:r>
          </a:p>
          <a:p>
            <a:pPr eaLnBrk="1" hangingPunct="1"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chemeClr val="tx1"/>
                </a:solidFill>
              </a:rPr>
              <a:t>Tabela: Rozliczenie kosztów zatrudnienie w ramach kosztów bezpośrednich.</a:t>
            </a:r>
          </a:p>
          <a:p>
            <a:pPr marL="285750" indent="-285750" eaLnBrk="1" hangingPunct="1">
              <a:buFontTx/>
              <a:buChar char="-"/>
              <a:defRPr/>
            </a:pPr>
            <a:endParaRPr lang="pl-PL" sz="1600" b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endParaRPr lang="pl-PL" sz="1400" b="1" i="1" dirty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pl-PL" sz="1400" b="1" i="1" dirty="0">
                <a:solidFill>
                  <a:schemeClr val="tx1"/>
                </a:solidFill>
              </a:rPr>
              <a:t>* Dotyczy kategorii wydatków bezpośrednich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F4831A72-3258-D7C3-A126-D46F0BFB87CD}"/>
              </a:ext>
            </a:extLst>
          </p:cNvPr>
          <p:cNvSpPr/>
          <p:nvPr/>
        </p:nvSpPr>
        <p:spPr>
          <a:xfrm>
            <a:off x="5495751" y="3723874"/>
            <a:ext cx="2375341" cy="2081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171450" indent="-1714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1E283BC-166B-B510-004A-7C9576E027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3D91056-8F4C-AD93-B808-1748C2E5385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Grafika 5" descr="Dymek z myślami z wypełnieniem pełnym">
            <a:extLst>
              <a:ext uri="{FF2B5EF4-FFF2-40B4-BE49-F238E27FC236}">
                <a16:creationId xmlns:a16="http://schemas.microsoft.com/office/drawing/2014/main" id="{FF29D2FA-6502-7EA6-4E9B-86B61944FE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5311" y="395462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52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01F31-B76F-3AD0-C526-10D188819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AEC3F0-1C1D-178F-CDB2-57EFDF99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A754CBF-B3C9-2B33-F7F9-D73FAE150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28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34B338-6936-2D5E-3BD8-B87D38F63E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C47FE09-3D74-22F7-2887-3E4EF4EAC752}"/>
              </a:ext>
            </a:extLst>
          </p:cNvPr>
          <p:cNvSpPr txBox="1"/>
          <p:nvPr/>
        </p:nvSpPr>
        <p:spPr>
          <a:xfrm>
            <a:off x="1391295" y="2079371"/>
            <a:ext cx="8684689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5" lvl="1" algn="just">
              <a:spcBef>
                <a:spcPts val="600"/>
              </a:spcBef>
              <a:buClr>
                <a:schemeClr val="tx1"/>
              </a:buClr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Dowód księgowy może być wystawiony w postaci ustrukturyzowanej, elektronicznej lub papierowej. </a:t>
            </a:r>
          </a:p>
          <a:p>
            <a:pPr marL="460375" lvl="1" algn="just">
              <a:spcBef>
                <a:spcPts val="600"/>
              </a:spcBef>
              <a:buClr>
                <a:schemeClr val="tx1"/>
              </a:buClr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dowodzie księgowym wystawionym w postaci papierowej musi się znaleźć:</a:t>
            </a: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Umowy o dofinansowanie 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FENX.01.05-IW.x-x/25 (</a:t>
            </a:r>
            <a:r>
              <a:rPr lang="pl-PL" altLang="pl-PL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awers lub rewers) </a:t>
            </a:r>
          </a:p>
          <a:p>
            <a:pPr marL="460375" lvl="1" algn="just">
              <a:spcBef>
                <a:spcPts val="600"/>
              </a:spcBef>
              <a:buClr>
                <a:schemeClr val="tx1"/>
              </a:buClr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kwota wydatków kwalifikowalnych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*, w przypadku gdy jest ona niższa niż wartość faktury netto </a:t>
            </a: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6125" lvl="1" indent="-285750" algn="just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ewidencyjny/księgowy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</a:p>
          <a:p>
            <a:pPr marL="460375" lvl="1" indent="0" algn="just">
              <a:spcBef>
                <a:spcPts val="60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04825" lvl="1" indent="0" algn="just">
              <a:buNone/>
              <a:defRPr/>
            </a:pPr>
            <a:r>
              <a:rPr lang="pl-PL" alt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pl-PL" altLang="pl-PL" sz="11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Obowiązkowo</a:t>
            </a:r>
            <a:endParaRPr lang="pl-PL" sz="11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46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F135B-AF60-2D66-8F10-9ED9C81D9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5E1EC81-D462-E23A-7B6D-9F7A2D3B86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7461B12-D055-BB17-4D85-36A47940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7" y="89233"/>
            <a:ext cx="11466645" cy="66129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BD44B42-9919-B51B-579A-06D50192CCF8}"/>
              </a:ext>
            </a:extLst>
          </p:cNvPr>
          <p:cNvSpPr/>
          <p:nvPr/>
        </p:nvSpPr>
        <p:spPr>
          <a:xfrm>
            <a:off x="2615431" y="5364013"/>
            <a:ext cx="1589471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C9AF8E3-2CC8-9087-3ABA-9D68078AF5A1}"/>
              </a:ext>
            </a:extLst>
          </p:cNvPr>
          <p:cNvSpPr/>
          <p:nvPr/>
        </p:nvSpPr>
        <p:spPr>
          <a:xfrm>
            <a:off x="1486266" y="2377744"/>
            <a:ext cx="3605383" cy="10596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984" b="1" dirty="0">
                <a:solidFill>
                  <a:srgbClr val="FF0000"/>
                </a:solidFill>
              </a:rPr>
              <a:t>Kwota wydatku kwalifikowalnego 1 290,00 zł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40E87CA1-F5D7-28AE-30AD-F6A3124EE9C3}"/>
              </a:ext>
            </a:extLst>
          </p:cNvPr>
          <p:cNvSpPr/>
          <p:nvPr/>
        </p:nvSpPr>
        <p:spPr>
          <a:xfrm>
            <a:off x="7800007" y="1691605"/>
            <a:ext cx="1656184" cy="1512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427EAA0-D8F9-AAC1-E7B9-0C76A561DED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6702212"/>
            <a:ext cx="9906762" cy="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95461"/>
            <a:ext cx="4410317" cy="6106145"/>
          </a:xfrm>
        </p:spPr>
        <p:txBody>
          <a:bodyPr/>
          <a:lstStyle/>
          <a:p>
            <a:r>
              <a:rPr lang="pl-PL"/>
              <a:t>Realizacja Projektu:</a:t>
            </a:r>
            <a:endParaRPr 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D230D20-00FD-94C4-D8E0-67D4EA06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3264" y="763484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Departament Adaptacji do Zmian Klimatu:</a:t>
            </a:r>
          </a:p>
          <a:p>
            <a:pPr>
              <a:defRPr/>
            </a:pPr>
            <a:endParaRPr lang="pl-PL" altLang="pl-PL" sz="1600" b="1" dirty="0">
              <a:solidFill>
                <a:srgbClr val="002060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*01.02</a:t>
            </a: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*01.05 (monitoring przyrody, powietrza, hałasu)</a:t>
            </a: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*02.04 z wyłączeniem projektów edukacyjnych</a:t>
            </a:r>
          </a:p>
          <a:p>
            <a:pPr>
              <a:defRPr/>
            </a:pPr>
            <a:r>
              <a:rPr lang="pl-PL" altLang="pl-PL" sz="1600" b="1" dirty="0">
                <a:solidFill>
                  <a:srgbClr val="002060"/>
                </a:solidFill>
                <a:latin typeface="Open Sans" pitchFamily="34" charset="0"/>
              </a:rPr>
              <a:t>*02.05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AEA4966-6EE5-DB3E-D872-EEE684940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60548" y="755502"/>
            <a:ext cx="2607411" cy="2737000"/>
          </a:xfrm>
          <a:prstGeom prst="rect">
            <a:avLst/>
          </a:prstGeom>
          <a:solidFill>
            <a:schemeClr val="accent2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1600" b="1" dirty="0">
                <a:solidFill>
                  <a:srgbClr val="FF0000"/>
                </a:solidFill>
                <a:latin typeface="Open Sans" pitchFamily="34" charset="0"/>
              </a:rPr>
              <a:t>Departament Gospodarowania Odpadami:</a:t>
            </a:r>
            <a:endParaRPr lang="pl-PL" sz="1600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endParaRPr lang="pl-PL" sz="1600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01.04 projekty inwestycyjne</a:t>
            </a: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01.05 projekty rekultywacyjne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3727DE53-4FC3-20FC-9498-1AAF6A6378FD}"/>
              </a:ext>
            </a:extLst>
          </p:cNvPr>
          <p:cNvSpPr/>
          <p:nvPr/>
        </p:nvSpPr>
        <p:spPr>
          <a:xfrm>
            <a:off x="8665076" y="890711"/>
            <a:ext cx="2126654" cy="1030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pl-PL" altLang="pl-PL" sz="1200" b="1" dirty="0">
              <a:solidFill>
                <a:schemeClr val="tx2"/>
              </a:solidFill>
              <a:latin typeface="Open Sans" pitchFamily="34" charset="0"/>
            </a:endParaRPr>
          </a:p>
          <a:p>
            <a:pPr eaLnBrk="1" hangingPunct="1">
              <a:defRPr/>
            </a:pPr>
            <a:endParaRPr lang="pl-PL" altLang="pl-PL" sz="1000" b="1" dirty="0">
              <a:solidFill>
                <a:schemeClr val="tx2"/>
              </a:solidFill>
              <a:latin typeface="Open Sans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1BF64-85E4-DC6D-320A-B22F0826883C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DAD62E1-2999-36AA-4513-7DCE02C71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410317" cy="489626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CD654347-49C7-E013-DCDC-F6C1AEC85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9836" y="755502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600" b="1">
                <a:solidFill>
                  <a:srgbClr val="262626"/>
                </a:solidFill>
                <a:latin typeface="Open Sans" pitchFamily="34" charset="0"/>
              </a:rPr>
              <a:t>Departament Ochrony Wód: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*01.03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*02.05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*09.01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*10.01 </a:t>
            </a:r>
            <a:r>
              <a:rPr lang="pl-PL" sz="1000" b="1">
                <a:solidFill>
                  <a:srgbClr val="262626"/>
                </a:solidFill>
                <a:latin typeface="Open Sans" pitchFamily="34" charset="0"/>
              </a:rPr>
              <a:t>Odbudowa infrastruktury do zaopatrzenia w wodę do spożycia</a:t>
            </a:r>
          </a:p>
          <a:p>
            <a:pPr>
              <a:defRPr/>
            </a:pPr>
            <a:endParaRPr lang="pl-PL" sz="1600" b="1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Departament Czystego Powietrza:</a:t>
            </a:r>
          </a:p>
          <a:p>
            <a:pPr>
              <a:defRPr/>
            </a:pPr>
            <a:r>
              <a:rPr lang="pl-PL" sz="1600" b="1">
                <a:solidFill>
                  <a:srgbClr val="262626"/>
                </a:solidFill>
                <a:latin typeface="Open Sans" pitchFamily="34" charset="0"/>
              </a:rPr>
              <a:t>*01.01 w zakresie PPCP</a:t>
            </a:r>
            <a:endParaRPr lang="pl-PL" sz="1600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108FADD9-D40D-6E81-C597-4D9F6D906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17737" y="3783464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600" b="1" dirty="0">
                <a:solidFill>
                  <a:srgbClr val="262626"/>
                </a:solidFill>
                <a:latin typeface="Open Sans" pitchFamily="34" charset="0"/>
              </a:rPr>
              <a:t>Departament Ochrony Przyrody i Edukacji Ekologicznej:</a:t>
            </a:r>
          </a:p>
          <a:p>
            <a:pPr>
              <a:defRPr/>
            </a:pPr>
            <a:endParaRPr lang="pl-PL" altLang="pl-PL" sz="1600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*01.04</a:t>
            </a: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*01.05</a:t>
            </a: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*02.04 (działania edukacyjne)</a:t>
            </a:r>
            <a:endParaRPr lang="pl-PL" sz="1600" dirty="0"/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280819E-7C8E-A84F-E626-FE8422C75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03264" y="3764606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altLang="pl-PL" sz="1400" b="1" dirty="0">
                <a:solidFill>
                  <a:srgbClr val="262626"/>
                </a:solidFill>
                <a:latin typeface="Open Sans" pitchFamily="34" charset="0"/>
              </a:rPr>
              <a:t>Departament Energetyki i przemysłu:</a:t>
            </a:r>
          </a:p>
          <a:p>
            <a:pPr>
              <a:defRPr/>
            </a:pP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*01.01</a:t>
            </a:r>
          </a:p>
          <a:p>
            <a:pPr>
              <a:defRPr/>
            </a:pP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*02.01</a:t>
            </a:r>
          </a:p>
          <a:p>
            <a:pPr>
              <a:defRPr/>
            </a:pP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*02.02</a:t>
            </a:r>
          </a:p>
          <a:p>
            <a:pPr>
              <a:defRPr/>
            </a:pPr>
            <a:endParaRPr lang="pl-PL" sz="1400" b="1" dirty="0">
              <a:solidFill>
                <a:srgbClr val="262626"/>
              </a:solidFill>
              <a:latin typeface="Open Sans" pitchFamily="34" charset="0"/>
            </a:endParaRP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C973017-99F3-33F4-8A27-36B68C07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49835" y="3768306"/>
            <a:ext cx="2607411" cy="2737000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Departament Efektywności Energetycznej:</a:t>
            </a:r>
          </a:p>
          <a:p>
            <a:pPr>
              <a:defRPr/>
            </a:pPr>
            <a:endParaRPr lang="pl-PL" sz="1600" b="1" dirty="0">
              <a:solidFill>
                <a:srgbClr val="262626"/>
              </a:solidFill>
              <a:latin typeface="Open Sans" pitchFamily="34" charset="0"/>
            </a:endParaRP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</a:t>
            </a:r>
            <a:r>
              <a:rPr lang="pl-PL" sz="1400" b="1" dirty="0">
                <a:solidFill>
                  <a:srgbClr val="262626"/>
                </a:solidFill>
                <a:latin typeface="Open Sans" pitchFamily="34" charset="0"/>
              </a:rPr>
              <a:t>01.01 (renowacja i poprawa efektywności energetycznej, infrastruktura publiczna i budynki mieszkalne)</a:t>
            </a:r>
          </a:p>
          <a:p>
            <a:pPr>
              <a:defRPr/>
            </a:pPr>
            <a:r>
              <a:rPr lang="pl-PL" sz="1600" b="1" dirty="0">
                <a:solidFill>
                  <a:srgbClr val="262626"/>
                </a:solidFill>
                <a:latin typeface="Open Sans" pitchFamily="34" charset="0"/>
              </a:rPr>
              <a:t>*10.02 </a:t>
            </a:r>
            <a:r>
              <a:rPr lang="pl-PL" sz="1000" b="1" dirty="0">
                <a:solidFill>
                  <a:srgbClr val="262626"/>
                </a:solidFill>
                <a:latin typeface="Open Sans" pitchFamily="34" charset="0"/>
              </a:rPr>
              <a:t>odbudowa uszkodzonej lub zniszczonej infrastruktury w zakresie budynków użyteczności publicznej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24DCF-A455-7F37-333C-FB41800F7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852227-6EDD-5489-D058-97F0E2A0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C649E4-F950-B913-E845-EA42BD2D0E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30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29AEBC3-13CF-462E-7F19-B836DECA8A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D2F2D1F-3463-FADC-0615-778E10101B2F}"/>
              </a:ext>
            </a:extLst>
          </p:cNvPr>
          <p:cNvSpPr txBox="1"/>
          <p:nvPr/>
        </p:nvSpPr>
        <p:spPr>
          <a:xfrm>
            <a:off x="1309129" y="1565260"/>
            <a:ext cx="8723125" cy="4204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120"/>
              </a:spcBef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Faktura powinna spełniać znamiona dowodu księgowego określonego w </a:t>
            </a:r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art. 21 Ustawy o rachunkowości</a:t>
            </a: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tj. zawierać:      </a:t>
            </a:r>
          </a:p>
          <a:p>
            <a:pPr>
              <a:lnSpc>
                <a:spcPct val="110000"/>
              </a:lnSpc>
              <a:spcBef>
                <a:spcPts val="1120"/>
              </a:spcBef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</a:t>
            </a:r>
          </a:p>
          <a:p>
            <a:pPr marL="1143000" lvl="1" indent="-114300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stwierdzenie sprawdzenia formalno-rachunkowego i zakwalifikowania dowodu do ujęcia w księgach rachunkowych;</a:t>
            </a:r>
          </a:p>
          <a:p>
            <a:pPr marL="1143000" lvl="1" indent="-114300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Font typeface="Wingdings" panose="05000000000000000000" pitchFamily="2" charset="2"/>
              <a:buChar char="v"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wskazanie sposobu ujęcia dowodu w księgach rachunkowych (dekret). </a:t>
            </a:r>
            <a:r>
              <a:rPr lang="pl-PL" altLang="pl-PL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Forma:</a:t>
            </a:r>
            <a:r>
              <a:rPr lang="pl-PL" altLang="pl-PL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wydruk z sytemu/ wpis odręczny/pieczątka;</a:t>
            </a:r>
          </a:p>
          <a:p>
            <a:pPr marL="0" lvl="1" indent="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endParaRPr lang="pl-PL" altLang="pl-PL" sz="20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0" algn="just">
              <a:lnSpc>
                <a:spcPct val="110000"/>
              </a:lnSpc>
              <a:spcBef>
                <a:spcPts val="112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altLang="pl-PL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Jeśli polityka rachunkowości firmy dopuszcza, że na fakturze brak jest danych określonych w art. 21 </a:t>
            </a:r>
            <a:r>
              <a:rPr lang="pl-PL" altLang="pl-PL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UoR</a:t>
            </a:r>
            <a:r>
              <a:rPr lang="pl-PL" altLang="pl-PL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(np. brak dekretu) należy załączyć wydruk z systemu księgowego dokumentujący ujęcie faktury w ewidencji księgowej jednostki oraz dodatkowo, przy składaniu pierwszego wniosku, załączyć oświadczenia lub informację o tak prowadzonej w jednostce polityce rachunkowości; </a:t>
            </a:r>
          </a:p>
        </p:txBody>
      </p:sp>
    </p:spTree>
    <p:extLst>
      <p:ext uri="{BB962C8B-B14F-4D97-AF65-F5344CB8AC3E}">
        <p14:creationId xmlns:p14="http://schemas.microsoft.com/office/powerpoint/2010/main" val="148539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85393-25A9-27D9-7DB4-156DBD0A2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3817F2-05DC-25C5-967F-F3C6FE39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C4BBBA-1C0B-D143-FD50-F150645C9C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31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D82DB11-CCB8-A41C-E153-BA16ACA417C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1BA7504-BA58-1F6F-FB69-37407F2A19A1}"/>
              </a:ext>
            </a:extLst>
          </p:cNvPr>
          <p:cNvSpPr txBox="1"/>
          <p:nvPr/>
        </p:nvSpPr>
        <p:spPr>
          <a:xfrm>
            <a:off x="1391295" y="2267670"/>
            <a:ext cx="8693998" cy="1765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lvl="1" indent="0" algn="just">
              <a:lnSpc>
                <a:spcPct val="120000"/>
              </a:lnSpc>
              <a:spcBef>
                <a:spcPts val="600"/>
              </a:spcBef>
              <a:buClr>
                <a:schemeClr val="tx1"/>
              </a:buClr>
              <a:buNone/>
              <a:tabLst>
                <a:tab pos="180975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/>
            </a:pP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faktur wyrażonych w walucie innej niż PLN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jako wydatek kwalifikowalny należy uznać faktyczny rozchód środków pieniężnych odzwierciedlony w księgach rachunkowych beneficjenta, zgodnie z przepisami prawa krajowego w zakresie rachunkowości oraz przepisami w zakresie VAT. Należy podać kurs przeliczeniowy z dnia dokonania płatności</a:t>
            </a:r>
            <a:r>
              <a:rPr lang="pl-PL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2235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F5358-886C-8932-5D82-9AC695FEC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040BC1-C844-F10B-0127-C243AB20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księgowy (faktura, rachunek).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F59EB4-48BA-303D-D30A-8B27AC529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32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A6B9FB-5355-00FD-0608-A7A63652FEE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A8E1870-418B-D670-3CAC-1FF9633FE80A}"/>
              </a:ext>
            </a:extLst>
          </p:cNvPr>
          <p:cNvSpPr txBox="1"/>
          <p:nvPr/>
        </p:nvSpPr>
        <p:spPr>
          <a:xfrm>
            <a:off x="1247279" y="2051645"/>
            <a:ext cx="8838014" cy="1599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Faktury elektroniczne -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 pierwszym wniosku o płatność, należy przedstawić wewnętrzne regulacje w zakresie elektronicznego zarządzania dokumentacją, prezentujące sposób procedowania z dokumentami, powiązanie dokumentu elektronicznego z opisem faktury, systemem księgowym.</a:t>
            </a:r>
          </a:p>
          <a:p>
            <a:pPr algn="just">
              <a:lnSpc>
                <a:spcPct val="110000"/>
              </a:lnSpc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753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3A866-8189-F4BB-A897-6BE8094D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C49C4C6-F706-27EC-A554-FB1283B745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C799E25-3EF3-AC45-F578-900E7759FD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EFFE563-3448-097A-052D-7FE614E11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961" y="459911"/>
            <a:ext cx="7001852" cy="612823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9F290673-A8C3-6700-6814-156350348355}"/>
              </a:ext>
            </a:extLst>
          </p:cNvPr>
          <p:cNvSpPr/>
          <p:nvPr/>
        </p:nvSpPr>
        <p:spPr>
          <a:xfrm>
            <a:off x="4055591" y="2123653"/>
            <a:ext cx="936104" cy="57606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F6CC059-04DB-B09E-FF93-70C09CE329D8}"/>
              </a:ext>
            </a:extLst>
          </p:cNvPr>
          <p:cNvSpPr/>
          <p:nvPr/>
        </p:nvSpPr>
        <p:spPr>
          <a:xfrm>
            <a:off x="5207719" y="3275781"/>
            <a:ext cx="1512168" cy="7200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FA4EEBF-E095-D915-20C3-2F7AAD10AE72}"/>
              </a:ext>
            </a:extLst>
          </p:cNvPr>
          <p:cNvSpPr/>
          <p:nvPr/>
        </p:nvSpPr>
        <p:spPr>
          <a:xfrm>
            <a:off x="6215831" y="3518094"/>
            <a:ext cx="504056" cy="7200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F5FAE83-0766-F714-AE60-B45BCAAC2107}"/>
              </a:ext>
            </a:extLst>
          </p:cNvPr>
          <p:cNvSpPr/>
          <p:nvPr/>
        </p:nvSpPr>
        <p:spPr>
          <a:xfrm>
            <a:off x="6071815" y="5147989"/>
            <a:ext cx="864096" cy="3600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DFC9F207-DF5F-E76D-D5A2-33C3CE91F99E}"/>
              </a:ext>
            </a:extLst>
          </p:cNvPr>
          <p:cNvSpPr/>
          <p:nvPr/>
        </p:nvSpPr>
        <p:spPr>
          <a:xfrm>
            <a:off x="8808119" y="4643933"/>
            <a:ext cx="792088" cy="2160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ED3D7389-5D65-26CA-5721-9C229DA08EF8}"/>
              </a:ext>
            </a:extLst>
          </p:cNvPr>
          <p:cNvSpPr/>
          <p:nvPr/>
        </p:nvSpPr>
        <p:spPr>
          <a:xfrm>
            <a:off x="8808119" y="5219997"/>
            <a:ext cx="504056" cy="2160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39203762-0311-B0E9-2871-D1B904A911E6}"/>
              </a:ext>
            </a:extLst>
          </p:cNvPr>
          <p:cNvSpPr/>
          <p:nvPr/>
        </p:nvSpPr>
        <p:spPr>
          <a:xfrm>
            <a:off x="8376071" y="6084093"/>
            <a:ext cx="1224136" cy="1440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112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C6B70-E1DF-9F64-37D6-361C13A9F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93208-51C8-BCDE-69DD-10700E811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Opis do dowodu księgowego.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78F64F3-1FA5-40CF-5EFF-8A81A51B5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BF5B9E3-55F3-4EE6-C080-8AA616E6B4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CFF4440-48ED-9CAF-4F61-638C8289A9C4}"/>
              </a:ext>
            </a:extLst>
          </p:cNvPr>
          <p:cNvSpPr txBox="1"/>
          <p:nvPr/>
        </p:nvSpPr>
        <p:spPr>
          <a:xfrm>
            <a:off x="1391295" y="1979637"/>
            <a:ext cx="1065718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 dowodu księgowego stanowi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do danego dowodu księgowego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Może występować w formie papierowej lub elektronicznej.</a:t>
            </a:r>
          </a:p>
          <a:p>
            <a:pPr marL="0" indent="0">
              <a:buNone/>
            </a:pPr>
            <a:endPara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pl-PL" sz="1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Opisu dowodów księgowych w formie elektronicznej powinien spełniać wymogi dotyczące minimalnego zakresu opisu dowodu księgowego wskazanego w zał. 2 do Zaleceń (numer </a:t>
            </a:r>
            <a:r>
              <a:rPr lang="pl-PL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kwota wydatków kwalifikowalnych z wyszczególnieniem VAT (jeśli jest kwalifikowalny) a sposób ich sporządzania powinien zostać określony w wewnętrznych procedurach beneficjenta i uzgodniony z IW.</a:t>
            </a:r>
          </a:p>
          <a:p>
            <a:pPr marL="0" indent="0">
              <a:buNone/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faktur ustrukturyzowanych i elektronicznych opis do faktury należy w systemie księgowym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powiązać z właściwym dokumentem elektronicznym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>
              <a:buNone/>
            </a:pPr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 zależy od systemu obiegu dokumentów przyjętego w jednostce.</a:t>
            </a:r>
          </a:p>
        </p:txBody>
      </p:sp>
    </p:spTree>
    <p:extLst>
      <p:ext uri="{BB962C8B-B14F-4D97-AF65-F5344CB8AC3E}">
        <p14:creationId xmlns:p14="http://schemas.microsoft.com/office/powerpoint/2010/main" val="1601134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683E-551F-E375-C0BD-CCFF76C5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4FF4BFC-4F7A-3B1C-A210-9AF7A20A1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35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89AE73-5759-E44D-7D14-E9D29AC2315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F2FDD3-595D-D9F7-E323-45BD8E08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543" y="539477"/>
            <a:ext cx="4448796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795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FA353-F2F7-7CB8-03B4-4A036D03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225535-6028-3543-EC87-66C4A896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Dowód zapłaty.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E448F1F-5BBA-2D55-3E32-DC1D7146E7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36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6AB7F7-7F99-1FB7-19FB-D1B86BD343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8B7C58-3473-AAB3-5DBA-5600DA784C12}"/>
              </a:ext>
            </a:extLst>
          </p:cNvPr>
          <p:cNvSpPr txBox="1"/>
          <p:nvPr/>
        </p:nvSpPr>
        <p:spPr>
          <a:xfrm>
            <a:off x="1397379" y="1629535"/>
            <a:ext cx="913893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Kwalifikowalny jest </a:t>
            </a:r>
            <a:r>
              <a:rPr 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wydatek faktycznie poniesiony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tzn. wydatek poniesiony w znaczeniu kasowym tj. jako rozchód środków pieniężnych z kasy lub rachunku bankowego beneficjenta. </a:t>
            </a:r>
          </a:p>
          <a:p>
            <a:endParaRPr lang="pl-PL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Dowodem poniesienia wydatku jest dowód księgowy (faktura, rachunek) wraz z dokumentem potwierdzającym </a:t>
            </a:r>
            <a:r>
              <a:rPr lang="pl-PL" sz="1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opłacenie faktury w całości </a:t>
            </a:r>
            <a:r>
              <a:rPr 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(kwota brutto)</a:t>
            </a:r>
            <a:r>
              <a:rPr lang="pl-PL" sz="1800" dirty="0"/>
              <a:t>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pl-PL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Wytyczne dotyczące kwalifikowalności Podrozdział 3.1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 </a:t>
            </a:r>
          </a:p>
          <a:p>
            <a:endParaRPr lang="pl-PL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wyciąg bankowy lub historia rachunku lub</a:t>
            </a:r>
          </a:p>
          <a:p>
            <a:endParaRPr lang="pl-PL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potwierdzenie wykonania / </a:t>
            </a:r>
            <a:r>
              <a:rPr lang="pl-PL" sz="1800" b="1" i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zrealizowania przelewu. 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Tytuł operacji musi odnosić się do dowodu księgowego. Dokument </a:t>
            </a:r>
            <a:r>
              <a:rPr lang="pl-PL" sz="1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WYMAGA podpisu</a:t>
            </a: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Art. 7 Prawo Bankowe adnotacja - nie wymaga podpisu ani stempla.  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Dokument KP/KW wraz z raportem kasowym / oświadczenie o przyjęciu płatności (przy płatnościach gotówkowych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82274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546A2-8510-1DDF-5980-C3E31960C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701E5C3-68C0-E080-D22C-4E3B6E98AE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" y="-1"/>
            <a:ext cx="13439422" cy="7559675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AFF2037-235D-E4DE-7B23-889FB05A20B4}"/>
              </a:ext>
            </a:extLst>
          </p:cNvPr>
          <p:cNvSpPr/>
          <p:nvPr/>
        </p:nvSpPr>
        <p:spPr>
          <a:xfrm>
            <a:off x="176" y="6965284"/>
            <a:ext cx="13439422" cy="5943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AD29C5A-F1EB-1F55-520F-829A88B501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93515" y="6965284"/>
            <a:ext cx="6252747" cy="5943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297D111-1A20-E52D-20A9-0D7A0DF6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753" y="183551"/>
            <a:ext cx="8830268" cy="6598184"/>
          </a:xfrm>
          <a:prstGeom prst="rect">
            <a:avLst/>
          </a:prstGeom>
        </p:spPr>
      </p:pic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DD1DC9D0-165F-07D8-E6B4-E03C04E52A2E}"/>
              </a:ext>
            </a:extLst>
          </p:cNvPr>
          <p:cNvSpPr/>
          <p:nvPr/>
        </p:nvSpPr>
        <p:spPr>
          <a:xfrm>
            <a:off x="9033019" y="983430"/>
            <a:ext cx="1511935" cy="46521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5B115C7-66B4-22F1-934A-4CFE17446222}"/>
              </a:ext>
            </a:extLst>
          </p:cNvPr>
          <p:cNvSpPr/>
          <p:nvPr/>
        </p:nvSpPr>
        <p:spPr>
          <a:xfrm>
            <a:off x="4863609" y="2481124"/>
            <a:ext cx="2248519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AB75CB09-7992-E280-2CE2-00923C3D7BDB}"/>
              </a:ext>
            </a:extLst>
          </p:cNvPr>
          <p:cNvSpPr/>
          <p:nvPr/>
        </p:nvSpPr>
        <p:spPr>
          <a:xfrm>
            <a:off x="4897811" y="2623272"/>
            <a:ext cx="426444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93515CA-746E-1A2A-CA26-92F9D05A9F4F}"/>
              </a:ext>
            </a:extLst>
          </p:cNvPr>
          <p:cNvSpPr/>
          <p:nvPr/>
        </p:nvSpPr>
        <p:spPr>
          <a:xfrm>
            <a:off x="4794432" y="2857170"/>
            <a:ext cx="2248519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2DE20B6-C326-C992-F393-367B04E297AC}"/>
              </a:ext>
            </a:extLst>
          </p:cNvPr>
          <p:cNvSpPr/>
          <p:nvPr/>
        </p:nvSpPr>
        <p:spPr>
          <a:xfrm>
            <a:off x="9627454" y="2481124"/>
            <a:ext cx="917500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ADD3749-3AB1-F4AA-3FE5-5BA14AABAFC9}"/>
              </a:ext>
            </a:extLst>
          </p:cNvPr>
          <p:cNvSpPr/>
          <p:nvPr/>
        </p:nvSpPr>
        <p:spPr>
          <a:xfrm>
            <a:off x="9627454" y="2662039"/>
            <a:ext cx="1124260" cy="775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1C1F5C48-C6D4-59ED-AD0E-8A99F9AD7F2C}"/>
              </a:ext>
            </a:extLst>
          </p:cNvPr>
          <p:cNvSpPr/>
          <p:nvPr/>
        </p:nvSpPr>
        <p:spPr>
          <a:xfrm>
            <a:off x="4792339" y="3851735"/>
            <a:ext cx="2649116" cy="13280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22F52304-123B-34EB-3027-E7C535F04058}"/>
              </a:ext>
            </a:extLst>
          </p:cNvPr>
          <p:cNvSpPr/>
          <p:nvPr/>
        </p:nvSpPr>
        <p:spPr>
          <a:xfrm>
            <a:off x="2304753" y="5324077"/>
            <a:ext cx="3812144" cy="3574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984"/>
          </a:p>
        </p:txBody>
      </p:sp>
    </p:spTree>
    <p:extLst>
      <p:ext uri="{BB962C8B-B14F-4D97-AF65-F5344CB8AC3E}">
        <p14:creationId xmlns:p14="http://schemas.microsoft.com/office/powerpoint/2010/main" val="24597384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E7043-CD57-50B0-AF74-00AD05976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7EA6-64EC-361D-CC30-E3B341D0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Uproszczone metody rozliczania wydatków.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A3D2838D-6A30-655F-B24A-3A1E2A5AB4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FA1831-EC61-ACFB-749F-ACC4E127BEF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387ACD8-64FA-9008-0155-991ED9909225}"/>
              </a:ext>
            </a:extLst>
          </p:cNvPr>
          <p:cNvSpPr txBox="1"/>
          <p:nvPr/>
        </p:nvSpPr>
        <p:spPr>
          <a:xfrm>
            <a:off x="879193" y="2679372"/>
            <a:ext cx="965711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obszarze programu </a:t>
            </a:r>
            <a:r>
              <a:rPr lang="pl-PL" dirty="0" err="1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FEnIKS</a:t>
            </a:r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koszty pośrednie są kwalifikowalne i rozliczane </a:t>
            </a:r>
            <a:r>
              <a:rPr lang="pl-PL" b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stawką ryczałtową, jako % od kosztów bezpośrednich projektu </a:t>
            </a:r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(art. 54 rozporządzenia ogólnego).</a:t>
            </a:r>
          </a:p>
          <a:p>
            <a:pPr algn="just"/>
            <a:endParaRPr lang="pl-PL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stawki ryczałtowej została określona w regulaminie wyboru projektów i Umowie o dofinansowanie na poziomie </a:t>
            </a: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pl-PL" b="1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pl-PL" dirty="0">
                <a:solidFill>
                  <a:srgbClr val="2626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kwalifikowalnych kosztów bezpośrednich w projekcie.</a:t>
            </a:r>
          </a:p>
          <a:p>
            <a:pPr algn="just"/>
            <a:endParaRPr lang="pl-PL" sz="1600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79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F0F9-58E1-E99F-2E52-06B614D6F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6C9C02C4-23FB-429E-70A1-1605E659F0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8DCE23A-57B6-E477-6E4D-7C588F9CC34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1710DCA-E7AE-F9EE-28EF-CD6491AF0B8D}"/>
              </a:ext>
            </a:extLst>
          </p:cNvPr>
          <p:cNvSpPr txBox="1"/>
          <p:nvPr/>
        </p:nvSpPr>
        <p:spPr>
          <a:xfrm>
            <a:off x="879193" y="2483693"/>
            <a:ext cx="96571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sz="1600" dirty="0">
              <a:solidFill>
                <a:srgbClr val="FF0000"/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Zastosowanie określonych w art. 54 rozporządzenia ogólnego uproszczonych sposobów rozliczania kosztów pośrednich za pomocą stawek ryczałtowych wskazanych w tym przepisie wymaga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zdefiniowania i określenia katalogu kosztów bezpośrednich i pośrednich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Katalog kosztów pośrednich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stanowi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załącznik nr 16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Umowy o dofinansowanie i zawiera koszty ogólne (administracyjne), koszty osobowe (zarządzanie projektem) i inne koszty związane z zarządzaniem projektem.</a:t>
            </a:r>
          </a:p>
        </p:txBody>
      </p:sp>
    </p:spTree>
    <p:extLst>
      <p:ext uri="{BB962C8B-B14F-4D97-AF65-F5344CB8AC3E}">
        <p14:creationId xmlns:p14="http://schemas.microsoft.com/office/powerpoint/2010/main" val="3910560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7E58A-CB44-92D0-CAF2-F1BDE428D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9B8D-A044-D4B1-E3F3-4348F4FE5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II. Podstawowe dokumenty niezbędne w realizacji Projektu.</a:t>
            </a:r>
            <a:br>
              <a:rPr lang="pl-PL" sz="2400" dirty="0"/>
            </a:br>
            <a:endParaRPr lang="en-US" sz="2400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183C9B3B-56BB-0843-F248-B8C90D1390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C644D3E9-C3A9-F76D-F3C6-31645F61F11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33341363"/>
              </p:ext>
            </p:extLst>
          </p:nvPr>
        </p:nvGraphicFramePr>
        <p:xfrm>
          <a:off x="899637" y="2148907"/>
          <a:ext cx="11605501" cy="4143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C83FED34-E81E-7EAE-52E0-7FAE2BFD0A0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3" y="6763712"/>
            <a:ext cx="10555178" cy="78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19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8B5C4-D87A-FAC0-EF7F-1ADD72A77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A74EBC17-8B66-9408-E124-3EEB391DAE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E27CFA8-1E52-3A30-BAFA-4D3EF5826C8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B93C6E6-B36D-345D-253B-60B85127DF12}"/>
              </a:ext>
            </a:extLst>
          </p:cNvPr>
          <p:cNvSpPr txBox="1"/>
          <p:nvPr/>
        </p:nvSpPr>
        <p:spPr>
          <a:xfrm>
            <a:off x="311175" y="1835621"/>
            <a:ext cx="120973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Cel stosowania SCO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skupienie się na rezultatach realizacji projektu a nie na wydatkach (zmniejszenie obciążeń zarówno po stronie beneficjenta jak i IW).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ma obowiązku gromadzenia i opisywania dowodów księgowych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potwierdzenie poniesienia wydatku w ramach projektu. Nie ma obowiązku stosowania trybu konkurencyjności, nie musi przedstawiać metodologii wyliczeń ani udowadniać, że poniósł koszty.</a:t>
            </a: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Dokumenty księgowe, faktury, zamówienia publiczne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podlegają weryfikacji przez IW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Wydatki rozliczane metodą uproszczoną są traktowane jak wydatki faktycznie poniesione. 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Weryfikacja IW ogranicza się do sprawdzenia wydatków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 kątem podwójnego finansowania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(czy koszty bezpośrednie obejmują koszty pośrednie z katalogu) oraz poprawności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zastosowanej stawki ryczałtowej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Niedozwolonym jest rozliczanie tego samego wydatku np. zarządzania w kosztach pośrednich oraz w kosztach bezpośrednich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podwójne finansowanie.</a:t>
            </a:r>
          </a:p>
        </p:txBody>
      </p:sp>
    </p:spTree>
    <p:extLst>
      <p:ext uri="{BB962C8B-B14F-4D97-AF65-F5344CB8AC3E}">
        <p14:creationId xmlns:p14="http://schemas.microsoft.com/office/powerpoint/2010/main" val="2434531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B5589-2D97-3731-A1CE-CF251FF2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43726E27-4810-C0B0-6140-3D9BF6F8C3F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5598048-4B46-1190-8E4D-59D6C958232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395BAAA-2BA8-0EE9-4F6B-2A57C3B39E18}"/>
              </a:ext>
            </a:extLst>
          </p:cNvPr>
          <p:cNvSpPr txBox="1"/>
          <p:nvPr/>
        </p:nvSpPr>
        <p:spPr>
          <a:xfrm>
            <a:off x="311175" y="2393516"/>
            <a:ext cx="120253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Rozliczenie kosztów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pomocą uproszczonej metody rozliczania wydatków dokonywane jest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oparciu o faktyczny postęp realizacji projektu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osiągnięte wskaźniki. 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pośrednie, jako koszty administracyjne, nie dotyczą bezpośrednio głównego przedmiotu (celu) projektu i nie można ich bezpośrednio powiązać z zadaniami merytorycznymi (w odróżnieniu od kosztów bezpośrednich) a ich poniesienie nie stanowi o postępie rzeczowym projektu. Zatem, </a:t>
            </a:r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koszty pośrednie przysługują beneficjentowi wtedy, gdy rozlicza koszty bezpośrednie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dirty="0"/>
              <a:t>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Wysokość należnych kosztów pośrednich uzależniona jest od wysokości rozliczonych przez beneficjenta i zatwierdzonych kosztów bezpośrednich.</a:t>
            </a:r>
          </a:p>
        </p:txBody>
      </p:sp>
    </p:spTree>
    <p:extLst>
      <p:ext uri="{BB962C8B-B14F-4D97-AF65-F5344CB8AC3E}">
        <p14:creationId xmlns:p14="http://schemas.microsoft.com/office/powerpoint/2010/main" val="9952570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C1A86-8948-8299-1BCA-AEF49669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40864C39-5547-35A4-360F-6A6BB30CD6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DAB3BCF-90F3-BE1C-B00A-0F2A432BBFE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744EC5D-D7CC-B504-0559-9245CFD51400}"/>
              </a:ext>
            </a:extLst>
          </p:cNvPr>
          <p:cNvSpPr txBox="1"/>
          <p:nvPr/>
        </p:nvSpPr>
        <p:spPr>
          <a:xfrm>
            <a:off x="311175" y="2195661"/>
            <a:ext cx="118093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 rozlicza we wniosku o płatność koszty pośrednie, w kwocie odpowiadającej stawce ryczałtowej wynikającej z </a:t>
            </a:r>
            <a:r>
              <a:rPr lang="pl-PL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UoD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względu na wysokość faktycznie poniesionych przez niego, w danym okresie, wydatków administracyjnych.</a:t>
            </a: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niezrealizowania określonych w Umowie o dofinansowanie projektu wskaźników produktu lub rezultatu oraz w przypadku pomniejszenia wydatków bezpośrednich (korekty finansowe, nieprawidłowości, oszczędności) koszty pośrednie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ulegają pomniejszeniu</a:t>
            </a:r>
          </a:p>
        </p:txBody>
      </p:sp>
    </p:spTree>
    <p:extLst>
      <p:ext uri="{BB962C8B-B14F-4D97-AF65-F5344CB8AC3E}">
        <p14:creationId xmlns:p14="http://schemas.microsoft.com/office/powerpoint/2010/main" val="238243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79769-EBEF-F2EC-76F0-0005FC33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368" y="402485"/>
            <a:ext cx="9291365" cy="612476"/>
          </a:xfrm>
        </p:spPr>
        <p:txBody>
          <a:bodyPr>
            <a:normAutofit/>
          </a:bodyPr>
          <a:lstStyle/>
          <a:p>
            <a:pPr algn="just"/>
            <a:r>
              <a:rPr lang="pl-PL" sz="2700" dirty="0">
                <a:solidFill>
                  <a:srgbClr val="009242"/>
                </a:solidFill>
              </a:rPr>
              <a:t>Wniosek o refundację* </a:t>
            </a:r>
            <a:endParaRPr lang="pl-PL" sz="2200" dirty="0">
              <a:solidFill>
                <a:srgbClr val="009242"/>
              </a:solidFill>
            </a:endParaRPr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70D0EBF6-0C5F-BABB-1578-04D97411D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630213"/>
              </p:ext>
            </p:extLst>
          </p:nvPr>
        </p:nvGraphicFramePr>
        <p:xfrm>
          <a:off x="1818680" y="1014961"/>
          <a:ext cx="9221689" cy="4595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ED7B81-DAF5-5BA0-D303-A16FFF93D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43</a:t>
            </a:fld>
            <a:endParaRPr lang="pl-PL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536EB72-5A8A-867E-0979-ADD572139658}"/>
              </a:ext>
            </a:extLst>
          </p:cNvPr>
          <p:cNvSpPr/>
          <p:nvPr/>
        </p:nvSpPr>
        <p:spPr>
          <a:xfrm>
            <a:off x="2327399" y="3779837"/>
            <a:ext cx="2775338" cy="11521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Koszty pośrednie (7% kosztów bezpośrednich) tj. 7 000,00 zł</a:t>
            </a: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id="{3F2958FE-BB9C-3E0F-9D19-DCE79783AB8E}"/>
              </a:ext>
            </a:extLst>
          </p:cNvPr>
          <p:cNvSpPr/>
          <p:nvPr/>
        </p:nvSpPr>
        <p:spPr>
          <a:xfrm>
            <a:off x="1818680" y="1158976"/>
            <a:ext cx="3674739" cy="44644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Grafika 9" descr="Znaczek — obserwuj z wypełnieniem pełnym">
            <a:extLst>
              <a:ext uri="{FF2B5EF4-FFF2-40B4-BE49-F238E27FC236}">
                <a16:creationId xmlns:a16="http://schemas.microsoft.com/office/drawing/2014/main" id="{25BF33F2-BD7E-1E21-00CD-D06BD25AF5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57868" y="2934025"/>
            <a:ext cx="914400" cy="914400"/>
          </a:xfrm>
          <a:prstGeom prst="rect">
            <a:avLst/>
          </a:prstGeom>
        </p:spPr>
      </p:pic>
      <p:pic>
        <p:nvPicPr>
          <p:cNvPr id="14" name="Grafika 13" descr="Znaczek — obserwuj z wypełnieniem pełnym">
            <a:extLst>
              <a:ext uri="{FF2B5EF4-FFF2-40B4-BE49-F238E27FC236}">
                <a16:creationId xmlns:a16="http://schemas.microsoft.com/office/drawing/2014/main" id="{9EB34D96-EFEB-2554-9CFE-12FC3AF9AE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3983" y="3102999"/>
            <a:ext cx="914400" cy="9144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3111346-FE25-F22F-21DA-D05EDC07D5E7}"/>
              </a:ext>
            </a:extLst>
          </p:cNvPr>
          <p:cNvSpPr txBox="1"/>
          <p:nvPr/>
        </p:nvSpPr>
        <p:spPr>
          <a:xfrm>
            <a:off x="2437134" y="6024422"/>
            <a:ext cx="7566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</a:t>
            </a:r>
            <a:r>
              <a:rPr lang="pl-P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montaż finansowy 85% UE /15% wkład własny, 7% stawka ryczałtowa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F5BDC9A-DFC2-D200-DF74-BBA86E593533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6702212"/>
            <a:ext cx="9906762" cy="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47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79769-EBEF-F2EC-76F0-0005FC33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65" y="402484"/>
            <a:ext cx="11865819" cy="1001091"/>
          </a:xfrm>
        </p:spPr>
        <p:txBody>
          <a:bodyPr>
            <a:normAutofit/>
          </a:bodyPr>
          <a:lstStyle/>
          <a:p>
            <a:r>
              <a:rPr lang="pl-PL" sz="2700" dirty="0">
                <a:solidFill>
                  <a:srgbClr val="009242"/>
                </a:solidFill>
              </a:rPr>
              <a:t>Wniosek rozliczający zaliczkę i refundacyjny</a:t>
            </a:r>
            <a:r>
              <a:rPr lang="pl-PL" sz="2700" dirty="0">
                <a:solidFill>
                  <a:srgbClr val="FF0000"/>
                </a:solidFill>
              </a:rPr>
              <a:t>*</a:t>
            </a:r>
            <a:r>
              <a:rPr lang="pl-PL" sz="2200" dirty="0">
                <a:solidFill>
                  <a:srgbClr val="FF0000"/>
                </a:solidFill>
              </a:rPr>
              <a:t>. </a:t>
            </a:r>
            <a:r>
              <a:rPr lang="pl-PL" sz="1601" i="1" dirty="0">
                <a:solidFill>
                  <a:srgbClr val="FF0000"/>
                </a:solidFill>
              </a:rPr>
              <a:t>Sposób rekomendowany przez IW </a:t>
            </a:r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70D0EBF6-0C5F-BABB-1578-04D97411D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36115"/>
              </p:ext>
            </p:extLst>
          </p:nvPr>
        </p:nvGraphicFramePr>
        <p:xfrm>
          <a:off x="2039368" y="1403576"/>
          <a:ext cx="9291365" cy="489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ED7B81-DAF5-5BA0-D303-A16FFF93D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44</a:t>
            </a:fld>
            <a:endParaRPr lang="pl-PL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536EB72-5A8A-867E-0979-ADD572139658}"/>
              </a:ext>
            </a:extLst>
          </p:cNvPr>
          <p:cNvSpPr/>
          <p:nvPr/>
        </p:nvSpPr>
        <p:spPr>
          <a:xfrm>
            <a:off x="8789185" y="2162918"/>
            <a:ext cx="2702164" cy="12241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Koszty pośrednie (7% kosztów bezpośrednich tj. 8 235,29)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C3979FB6-2AB7-6FF3-0B3D-6E8D39B79F70}"/>
                  </a:ext>
                </a:extLst>
              </p14:cNvPr>
              <p14:cNvContentPartPr/>
              <p14:nvPr/>
            </p14:nvContentPartPr>
            <p14:xfrm>
              <a:off x="-2145792" y="1730833"/>
              <a:ext cx="36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C3979FB6-2AB7-6FF3-0B3D-6E8D39B79F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199792" y="1622833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Prostokąt 2">
            <a:extLst>
              <a:ext uri="{FF2B5EF4-FFF2-40B4-BE49-F238E27FC236}">
                <a16:creationId xmlns:a16="http://schemas.microsoft.com/office/drawing/2014/main" id="{3924D895-CDB9-C775-104F-F8CBAE750ED9}"/>
              </a:ext>
            </a:extLst>
          </p:cNvPr>
          <p:cNvSpPr/>
          <p:nvPr/>
        </p:nvSpPr>
        <p:spPr>
          <a:xfrm>
            <a:off x="8789185" y="3851668"/>
            <a:ext cx="2702164" cy="12241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Kwota do refundacji           7 000,00</a:t>
            </a: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5223DBB1-4DFE-0FD8-2585-72177309BB75}"/>
              </a:ext>
            </a:extLst>
          </p:cNvPr>
          <p:cNvSpPr/>
          <p:nvPr/>
        </p:nvSpPr>
        <p:spPr>
          <a:xfrm>
            <a:off x="5199627" y="1569971"/>
            <a:ext cx="6131106" cy="36341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trzałka: w dół 7">
            <a:extLst>
              <a:ext uri="{FF2B5EF4-FFF2-40B4-BE49-F238E27FC236}">
                <a16:creationId xmlns:a16="http://schemas.microsoft.com/office/drawing/2014/main" id="{5C00D294-B6BA-E122-B166-07E5F5DD0420}"/>
              </a:ext>
            </a:extLst>
          </p:cNvPr>
          <p:cNvSpPr/>
          <p:nvPr/>
        </p:nvSpPr>
        <p:spPr>
          <a:xfrm>
            <a:off x="9888240" y="3387050"/>
            <a:ext cx="504055" cy="4357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Grafika 11" descr="Znaczek — obserwuj z wypełnieniem pełnym">
            <a:extLst>
              <a:ext uri="{FF2B5EF4-FFF2-40B4-BE49-F238E27FC236}">
                <a16:creationId xmlns:a16="http://schemas.microsoft.com/office/drawing/2014/main" id="{8D7D231C-1DE5-5555-BA08-6C5C6C05A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10675" y="2918166"/>
            <a:ext cx="914400" cy="914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506235E-5C5F-7D0A-FB83-FE7360F99BCD}"/>
              </a:ext>
            </a:extLst>
          </p:cNvPr>
          <p:cNvSpPr txBox="1"/>
          <p:nvPr/>
        </p:nvSpPr>
        <p:spPr>
          <a:xfrm>
            <a:off x="2615431" y="611053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</a:t>
            </a:r>
            <a:r>
              <a:rPr lang="pl-P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montaż finansowy 85% UE / 15% wkład własny, 7% stawka ryczałtowa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29F99C4-6110-7149-B4DC-87667115417D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6702212"/>
            <a:ext cx="9906762" cy="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1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F79769-EBEF-F2EC-76F0-0005FC33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044" y="402485"/>
            <a:ext cx="9221689" cy="734482"/>
          </a:xfrm>
        </p:spPr>
        <p:txBody>
          <a:bodyPr>
            <a:normAutofit/>
          </a:bodyPr>
          <a:lstStyle/>
          <a:p>
            <a:r>
              <a:rPr lang="pl-PL" sz="2700" dirty="0">
                <a:solidFill>
                  <a:srgbClr val="009242"/>
                </a:solidFill>
              </a:rPr>
              <a:t>Wniosek rozliczający zaliczkę*</a:t>
            </a:r>
            <a:r>
              <a:rPr lang="pl-PL" dirty="0"/>
              <a:t>. </a:t>
            </a:r>
            <a:endParaRPr lang="pl-PL" sz="2200" dirty="0"/>
          </a:p>
        </p:txBody>
      </p:sp>
      <p:graphicFrame>
        <p:nvGraphicFramePr>
          <p:cNvPr id="7" name="Symbol zastępczy zawartości 2">
            <a:extLst>
              <a:ext uri="{FF2B5EF4-FFF2-40B4-BE49-F238E27FC236}">
                <a16:creationId xmlns:a16="http://schemas.microsoft.com/office/drawing/2014/main" id="{70D0EBF6-0C5F-BABB-1578-04D97411D7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256120"/>
              </p:ext>
            </p:extLst>
          </p:nvPr>
        </p:nvGraphicFramePr>
        <p:xfrm>
          <a:off x="2109044" y="1331566"/>
          <a:ext cx="9221689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ED7B81-DAF5-5BA0-D303-A16FFF93DB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45</a:t>
            </a:fld>
            <a:endParaRPr lang="pl-PL" altLang="pl-PL"/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FDDF401F-91FB-F9F9-2BEA-AD8ADFE4D3DD}"/>
              </a:ext>
            </a:extLst>
          </p:cNvPr>
          <p:cNvCxnSpPr>
            <a:cxnSpLocks/>
          </p:cNvCxnSpPr>
          <p:nvPr/>
        </p:nvCxnSpPr>
        <p:spPr>
          <a:xfrm flipH="1">
            <a:off x="6719888" y="3391778"/>
            <a:ext cx="612068" cy="55171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A34AC919-6171-2C88-5643-E4C5E81589F7}"/>
              </a:ext>
            </a:extLst>
          </p:cNvPr>
          <p:cNvCxnSpPr>
            <a:cxnSpLocks/>
          </p:cNvCxnSpPr>
          <p:nvPr/>
        </p:nvCxnSpPr>
        <p:spPr>
          <a:xfrm>
            <a:off x="7331955" y="3391780"/>
            <a:ext cx="1080120" cy="5216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55E24F-818C-C889-2898-55473125DFA7}"/>
              </a:ext>
            </a:extLst>
          </p:cNvPr>
          <p:cNvSpPr txBox="1"/>
          <p:nvPr/>
        </p:nvSpPr>
        <p:spPr>
          <a:xfrm>
            <a:off x="497775" y="6033769"/>
            <a:ext cx="931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		*</a:t>
            </a:r>
            <a:r>
              <a:rPr lang="pl-PL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montaż finansowy 85% UE / 15% wkład własny, 7% stawka ryczałtowa</a:t>
            </a:r>
          </a:p>
          <a:p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060695D-92C8-919B-E406-08E53F8C9753}"/>
              </a:ext>
            </a:extLst>
          </p:cNvPr>
          <p:cNvSpPr/>
          <p:nvPr/>
        </p:nvSpPr>
        <p:spPr>
          <a:xfrm>
            <a:off x="9456192" y="3391778"/>
            <a:ext cx="2232247" cy="29803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Przelew z rachunku zaliczki na rachunek własny beneficjenta, odpowiadający kwocie kosztów pośrednich (6 542,04 zł) jest dopuszczalny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</a:rPr>
              <a:t>UWAGA !</a:t>
            </a:r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pl-PL" dirty="0">
                <a:solidFill>
                  <a:schemeClr val="tx2">
                    <a:lumMod val="75000"/>
                  </a:schemeClr>
                </a:solidFill>
              </a:rPr>
              <a:t>Po zatwierdzeniu wniosku przez IW</a:t>
            </a:r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4C402C78-E1A6-D92C-39B2-B0B48E3AA72A}"/>
              </a:ext>
            </a:extLst>
          </p:cNvPr>
          <p:cNvSpPr/>
          <p:nvPr/>
        </p:nvSpPr>
        <p:spPr>
          <a:xfrm>
            <a:off x="9096150" y="4499917"/>
            <a:ext cx="360040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9345D6A-80E3-1C83-37F5-EAFDFAA9D682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6702212"/>
            <a:ext cx="9906762" cy="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6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27522" y="5105238"/>
            <a:ext cx="9433048" cy="55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62949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47252-71F6-D3D4-2FB7-5693BCF1E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86571-F7CF-E6C4-1A51-1239DC5A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 anchor="t">
            <a:noAutofit/>
          </a:bodyPr>
          <a:lstStyle/>
          <a:p>
            <a:r>
              <a:rPr lang="pl-PL" sz="1600" dirty="0"/>
              <a:t>System informatyczny wpierający projekty współfinansowane ze środków UE – tzw. Ekosystem CST2021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CC30F87-94F9-85BF-C129-B5C771AB03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91730" y="7019837"/>
            <a:ext cx="1357577" cy="1800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88E6BE7B-80CB-4926-B646-E23E8BCBFE23}" type="slidenum">
              <a:rPr lang="pl-PL" altLang="pl-PL" sz="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pl-PL" altLang="pl-PL" sz="300"/>
          </a:p>
        </p:txBody>
      </p:sp>
      <p:pic>
        <p:nvPicPr>
          <p:cNvPr id="7" name="Symbol zastępczy zawartości 6" descr="Laptop z telefonem i kalkulatorem">
            <a:extLst>
              <a:ext uri="{FF2B5EF4-FFF2-40B4-BE49-F238E27FC236}">
                <a16:creationId xmlns:a16="http://schemas.microsoft.com/office/drawing/2014/main" id="{129817AE-6ADF-CE4A-A3FB-C8C700CF770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254089" y="900113"/>
            <a:ext cx="5759726" cy="5759726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2F14C589-8AE8-AA43-B4A5-6CE9BB5327B5}"/>
              </a:ext>
            </a:extLst>
          </p:cNvPr>
          <p:cNvSpPr txBox="1"/>
          <p:nvPr/>
        </p:nvSpPr>
        <p:spPr>
          <a:xfrm>
            <a:off x="6719887" y="2627709"/>
            <a:ext cx="38884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highlight>
                  <a:srgbClr val="A6D3FF"/>
                </a:highlight>
              </a:rPr>
              <a:t>Aplikacja SL2021</a:t>
            </a:r>
          </a:p>
          <a:p>
            <a:endParaRPr lang="pl-PL" dirty="0"/>
          </a:p>
          <a:p>
            <a:r>
              <a:rPr lang="pl-PL" sz="1800" dirty="0"/>
              <a:t>wspierająca realizację projektów i komunikację w zakresie gromadzenia i przesyłania danych dotyczących wniosków o płatność, ich weryfikacji, w tym zatwierdzania, korygowania, wycofywania.</a:t>
            </a:r>
            <a:endParaRPr lang="en-US" sz="18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71BD275-42C6-AF03-96E6-C557739DD06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6516141"/>
            <a:ext cx="5430787" cy="503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21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1122E-4462-D409-8C2A-9AD19FDF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BDA254-09B1-4180-FC2F-B57481CF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100" y="899837"/>
            <a:ext cx="10861095" cy="1080001"/>
          </a:xfrm>
        </p:spPr>
        <p:txBody>
          <a:bodyPr/>
          <a:lstStyle/>
          <a:p>
            <a:r>
              <a:rPr lang="pl-PL" sz="2400" dirty="0"/>
              <a:t>Rodzaje wniosków o płatność stosowane w SL2021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5B8E4A-A9C2-A185-5737-CA970135F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81" y="1979837"/>
            <a:ext cx="10861094" cy="4320001"/>
          </a:xfrm>
        </p:spPr>
        <p:txBody>
          <a:bodyPr/>
          <a:lstStyle/>
          <a:p>
            <a:pPr lvl="1"/>
            <a:r>
              <a:rPr lang="pl-PL" dirty="0"/>
              <a:t>Zaliczkowy</a:t>
            </a:r>
          </a:p>
          <a:p>
            <a:pPr lvl="1"/>
            <a:r>
              <a:rPr lang="pl-PL" dirty="0"/>
              <a:t>Rozliczający zaliczkę</a:t>
            </a:r>
          </a:p>
          <a:p>
            <a:pPr lvl="1"/>
            <a:r>
              <a:rPr lang="pl-PL" dirty="0"/>
              <a:t>Refundacyjny</a:t>
            </a:r>
          </a:p>
          <a:p>
            <a:pPr lvl="1"/>
            <a:r>
              <a:rPr lang="pl-PL" dirty="0"/>
              <a:t>Sprawozdawczy </a:t>
            </a:r>
          </a:p>
          <a:p>
            <a:pPr marL="503971" lvl="1" indent="0">
              <a:buNone/>
            </a:pPr>
            <a:r>
              <a:rPr lang="pl-PL" sz="1600" dirty="0"/>
              <a:t>(informacje o postępie rzeczowym, stwierdzonych problemach)</a:t>
            </a:r>
          </a:p>
          <a:p>
            <a:pPr lvl="1"/>
            <a:r>
              <a:rPr lang="pl-PL" dirty="0"/>
              <a:t>końcowy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9ADFE76-83D1-FE98-0C3E-209BCDD45D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70D0505-C787-A13C-9CF3-77EF49926B1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8" name="Obraz 7" descr="Klawiatura z pustym przyciskiem">
            <a:extLst>
              <a:ext uri="{FF2B5EF4-FFF2-40B4-BE49-F238E27FC236}">
                <a16:creationId xmlns:a16="http://schemas.microsoft.com/office/drawing/2014/main" id="{39524152-E4D1-4D25-33E2-4590C06DE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63" y="1855816"/>
            <a:ext cx="3406955" cy="29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44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Obraz zawierający ziemia, drzewo, roślina, gałąź&#10;&#10;Zawartość wygenerowana przez AI może być niepoprawna.">
            <a:extLst>
              <a:ext uri="{FF2B5EF4-FFF2-40B4-BE49-F238E27FC236}">
                <a16:creationId xmlns:a16="http://schemas.microsoft.com/office/drawing/2014/main" id="{6AFC8CE4-1C30-8C59-4DD1-CA5E6B19FF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7943" y="1"/>
            <a:ext cx="5281832" cy="6702212"/>
          </a:xfrm>
        </p:spPr>
      </p:pic>
      <p:pic>
        <p:nvPicPr>
          <p:cNvPr id="6" name="Obraz 5" descr="Obraz zawierający tekst, zrzut ekranu, Czcionka, design">
            <a:extLst>
              <a:ext uri="{FF2B5EF4-FFF2-40B4-BE49-F238E27FC236}">
                <a16:creationId xmlns:a16="http://schemas.microsoft.com/office/drawing/2014/main" id="{CB11DBF8-C879-EF96-B806-75D647111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1598331"/>
            <a:ext cx="6782109" cy="353152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CCCDFA-E190-7014-F54A-8FD327C945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2" y="6702212"/>
            <a:ext cx="9906762" cy="76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67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0CF5E-274B-E77C-2638-436B7A5AE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7E122-FF77-4187-AC95-FF92358E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pl-PL" sz="2646" dirty="0">
                <a:solidFill>
                  <a:srgbClr val="554B9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Formy dofinansowania – </a:t>
            </a:r>
            <a:r>
              <a:rPr lang="pl-PL" sz="2646" dirty="0">
                <a:solidFill>
                  <a:srgbClr val="00924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zaliczka.</a:t>
            </a:r>
            <a:endParaRPr lang="en-US" sz="2646" dirty="0"/>
          </a:p>
        </p:txBody>
      </p:sp>
      <p:pic>
        <p:nvPicPr>
          <p:cNvPr id="7" name="Symbol zastępczy obrazu 6">
            <a:extLst>
              <a:ext uri="{FF2B5EF4-FFF2-40B4-BE49-F238E27FC236}">
                <a16:creationId xmlns:a16="http://schemas.microsoft.com/office/drawing/2014/main" id="{7508D74C-AF23-95FA-4B74-B8ADBCE559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75" y="-23811"/>
            <a:ext cx="13439775" cy="1071954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E60158C-6F8A-0516-33E9-01DA525E2191}"/>
              </a:ext>
            </a:extLst>
          </p:cNvPr>
          <p:cNvSpPr txBox="1"/>
          <p:nvPr/>
        </p:nvSpPr>
        <p:spPr>
          <a:xfrm>
            <a:off x="650883" y="2438212"/>
            <a:ext cx="11036487" cy="253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Wyodrębniony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rachunek bankowy </a:t>
            </a: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beneficjenta, ustanowiony tylko </a:t>
            </a:r>
            <a:b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984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wyłącznie do obsługi płatności zaliczkowych w projekcie (umowa z bankiem/kopia zaświadczenia z banku jako załącznik do Umowy o dofinansowanie). Rachunek jest </a:t>
            </a:r>
            <a:r>
              <a:rPr lang="pl-PL" sz="1984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monitorowany przez IW.</a:t>
            </a: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984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pl-PL" sz="1984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A3EBD81-B46D-5C87-6096-E2E70E03EE7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3" y="6588149"/>
            <a:ext cx="10555178" cy="87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9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43BD2-4C0C-418A-F3EC-B279C92BF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1A865B-8C61-F2AE-A990-7163A76F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295" y="899837"/>
            <a:ext cx="10758900" cy="836547"/>
          </a:xfrm>
        </p:spPr>
        <p:txBody>
          <a:bodyPr>
            <a:normAutofit/>
          </a:bodyPr>
          <a:lstStyle/>
          <a:p>
            <a:r>
              <a:rPr lang="pl-PL" sz="2650" dirty="0">
                <a:solidFill>
                  <a:srgbClr val="009242"/>
                </a:solidFill>
              </a:rPr>
              <a:t>Rozliczenie zaliczki – zwrot odsetek.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30942A-C72B-DF0D-5131-8ED7B34AD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E6BE7B-80CB-4926-B646-E23E8BCBFE23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4260C2-7E4A-C3A0-C2F1-4221FFC0CFC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ACBD0D1-8085-7768-DE00-0A12631FE566}"/>
              </a:ext>
            </a:extLst>
          </p:cNvPr>
          <p:cNvSpPr txBox="1"/>
          <p:nvPr/>
        </p:nvSpPr>
        <p:spPr>
          <a:xfrm>
            <a:off x="1391295" y="2195662"/>
            <a:ext cx="8693998" cy="252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Odsetki narosłe od kwoty dofinansowania przekazanego na rachunek bankowy beneficjenta dla potrzeb przekazania zaliczki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podlegają zaliczeniu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poczet kolejnej wypłaty (transza zaliczki lub refundacja) lub są </a:t>
            </a:r>
            <a:r>
              <a:rPr 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zwracane 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rachunek NFOŚiGW (rekomendowane)*</a:t>
            </a:r>
            <a:endParaRPr lang="pl-PL" i="1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pl-PL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 rachunku do zwrotu odsetek narosłych na koncie zaliczkowym (</a:t>
            </a:r>
            <a:r>
              <a:rPr lang="pl-PL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a’vista</a:t>
            </a:r>
            <a:r>
              <a:rPr lang="pl-P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</a:t>
            </a:r>
          </a:p>
          <a:p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pl-PL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BGK nr 77 1130 1017 0000 0109 9520 0066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98589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1032</TotalTime>
  <Words>2980</Words>
  <Application>Microsoft Office PowerPoint</Application>
  <PresentationFormat>Niestandardowy</PresentationFormat>
  <Paragraphs>362</Paragraphs>
  <Slides>46</Slides>
  <Notes>45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2" baseType="lpstr">
      <vt:lpstr>Arial</vt:lpstr>
      <vt:lpstr>Calibri</vt:lpstr>
      <vt:lpstr>Open Sans</vt:lpstr>
      <vt:lpstr>Source Sans Pro Semibold</vt:lpstr>
      <vt:lpstr>Wingdings</vt:lpstr>
      <vt:lpstr>Motyw pakietu Office</vt:lpstr>
      <vt:lpstr>Dokumentowanie wydatków w Projekcie i opis dowodów księgowych w programie FEnIKS</vt:lpstr>
      <vt:lpstr>Najważniejsze informacje</vt:lpstr>
      <vt:lpstr>Realizacja Projektu:</vt:lpstr>
      <vt:lpstr>II. Podstawowe dokumenty niezbędne w realizacji Projektu. </vt:lpstr>
      <vt:lpstr>System informatyczny wpierający projekty współfinansowane ze środków UE – tzw. Ekosystem CST2021</vt:lpstr>
      <vt:lpstr>Rodzaje wniosków o płatność stosowane w SL2021</vt:lpstr>
      <vt:lpstr>Prezentacja programu PowerPoint</vt:lpstr>
      <vt:lpstr>III. Formy dofinansowania – zaliczka.</vt:lpstr>
      <vt:lpstr>Rozliczenie zaliczki – zwrot odsetek.</vt:lpstr>
      <vt:lpstr>Prezentacja programu PowerPoint</vt:lpstr>
      <vt:lpstr>Załącznik nr 4 do UoD Harmonogram płatności. </vt:lpstr>
      <vt:lpstr>Najważniejsze informacje</vt:lpstr>
      <vt:lpstr>Rozliczenie zaliczki</vt:lpstr>
      <vt:lpstr>Rozliczenie zaliczki – zwrot niewykorzystanej części</vt:lpstr>
      <vt:lpstr>Najważniejsze informacje</vt:lpstr>
      <vt:lpstr>      *JST</vt:lpstr>
      <vt:lpstr>Rozliczenie zaliczki – wniosek o płatność.</vt:lpstr>
      <vt:lpstr>Rozliczenie zaliczki – wniosek o płatność.</vt:lpstr>
      <vt:lpstr>Rozliczenie zaliczki – wniosek o płatność.</vt:lpstr>
      <vt:lpstr>Rozliczenie zaliczki – wniosek o płatność.</vt:lpstr>
      <vt:lpstr>Rozliczenie 100% otrzymanej transzy   Rozliczenie 70% otrzymanej transzy      (poziom dofinansowania UE 85%)</vt:lpstr>
      <vt:lpstr>Rozliczenie zaliczki po terminie.</vt:lpstr>
      <vt:lpstr>Prezentacja programu PowerPoint</vt:lpstr>
      <vt:lpstr>IV. Formy dofinansowania – refundacja.</vt:lpstr>
      <vt:lpstr>V. Dokumentowanie wydatków.</vt:lpstr>
      <vt:lpstr>Prezentacja programu PowerPoint</vt:lpstr>
      <vt:lpstr>Prezentacja programu PowerPoint</vt:lpstr>
      <vt:lpstr>Dowód księgowy (faktura, rachunek).</vt:lpstr>
      <vt:lpstr>Prezentacja programu PowerPoint</vt:lpstr>
      <vt:lpstr>Dowód księgowy (faktura, rachunek).</vt:lpstr>
      <vt:lpstr>Dowód księgowy (faktura, rachunek).</vt:lpstr>
      <vt:lpstr>Dowód księgowy (faktura, rachunek).</vt:lpstr>
      <vt:lpstr>Prezentacja programu PowerPoint</vt:lpstr>
      <vt:lpstr>Opis do dowodu księgowego.</vt:lpstr>
      <vt:lpstr>Prezentacja programu PowerPoint</vt:lpstr>
      <vt:lpstr>Dowód zapłaty.</vt:lpstr>
      <vt:lpstr>Prezentacja programu PowerPoint</vt:lpstr>
      <vt:lpstr>VI. Uproszczone metody rozliczania wydatków.</vt:lpstr>
      <vt:lpstr>Prezentacja programu PowerPoint</vt:lpstr>
      <vt:lpstr>Prezentacja programu PowerPoint</vt:lpstr>
      <vt:lpstr>Prezentacja programu PowerPoint</vt:lpstr>
      <vt:lpstr>Prezentacja programu PowerPoint</vt:lpstr>
      <vt:lpstr>Wniosek o refundację* </vt:lpstr>
      <vt:lpstr>Wniosek rozliczający zaliczkę i refundacyjny*. Sposób rekomendowany przez IW </vt:lpstr>
      <vt:lpstr>Wniosek rozliczający zaliczkę*. </vt:lpstr>
      <vt:lpstr>Dziękujemy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Podwysocka Monika</cp:lastModifiedBy>
  <cp:revision>34</cp:revision>
  <dcterms:created xsi:type="dcterms:W3CDTF">2022-06-22T09:40:44Z</dcterms:created>
  <dcterms:modified xsi:type="dcterms:W3CDTF">2026-06-22T12:19:05Z</dcterms:modified>
</cp:coreProperties>
</file>