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81910" autoAdjust="0"/>
  </p:normalViewPr>
  <p:slideViewPr>
    <p:cSldViewPr>
      <p:cViewPr varScale="1">
        <p:scale>
          <a:sx n="75" d="100"/>
          <a:sy n="75" d="100"/>
        </p:scale>
        <p:origin x="17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8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1915</Words>
  <Application>Microsoft Office PowerPoint</Application>
  <PresentationFormat>Pokaz na ekranie (4:3)</PresentationFormat>
  <Paragraphs>253</Paragraphs>
  <Slides>33</Slides>
  <Notes>33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Calibri</vt:lpstr>
      <vt:lpstr>Arial Black</vt:lpstr>
      <vt:lpstr>Noto Sans Symbols</vt:lpstr>
      <vt:lpstr>Wingdings</vt:lpstr>
      <vt:lpstr>Arial</vt:lpstr>
      <vt:lpstr>Moduł</vt:lpstr>
      <vt:lpstr>Moduł</vt:lpstr>
      <vt:lpstr>Klip</vt:lpstr>
      <vt:lpstr>TEMAT 17:  Rozwijanie linii i zajmowanie stanowisk gaśniczych </vt:lpstr>
      <vt:lpstr>MATERIAŁ NAUCZANIA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INDEKS MATERIAŁÓW POBRANYCH Z INTERNETU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17:  Rozwijanie linii i zajmowanie stanowisk gaśniczych </dc:title>
  <cp:lastModifiedBy>Marek E</cp:lastModifiedBy>
  <cp:revision>41</cp:revision>
  <dcterms:modified xsi:type="dcterms:W3CDTF">2016-06-16T11:36:27Z</dcterms:modified>
</cp:coreProperties>
</file>