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661" autoAdjust="0"/>
    <p:restoredTop sz="81910" autoAdjust="0"/>
  </p:normalViewPr>
  <p:slideViewPr>
    <p:cSldViewPr>
      <p:cViewPr varScale="1">
        <p:scale>
          <a:sx n="75" d="100"/>
          <a:sy n="75" d="100"/>
        </p:scale>
        <p:origin x="1728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9874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theme/theme1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duł">
  <a:themeElements>
    <a:clrScheme name="Moduł">
      <a:dk1>
        <a:srgbClr val="000000"/>
      </a:dk1>
      <a:lt1>
        <a:srgbClr val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585</TotalTime>
  <Words>1915</Words>
  <Application>Microsoft Office PowerPoint</Application>
  <PresentationFormat>Pokaz na ekranie (4:3)</PresentationFormat>
  <Paragraphs>253</Paragraphs>
  <Slides>33</Slides>
  <Notes>33</Notes>
  <HiddenSlides>0</HiddenSlides>
  <MMClips>0</MMClips>
  <ScaleCrop>false</ScaleCrop>
  <HeadingPairs>
    <vt:vector size="8" baseType="variant">
      <vt:variant>
        <vt:lpstr>Używane czcionki</vt:lpstr>
      </vt:variant>
      <vt:variant>
        <vt:i4>5</vt:i4>
      </vt:variant>
      <vt:variant>
        <vt:lpstr>Motyw</vt:lpstr>
      </vt:variant>
      <vt:variant>
        <vt:i4>2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33</vt:i4>
      </vt:variant>
    </vt:vector>
  </HeadingPairs>
  <TitlesOfParts>
    <vt:vector size="41" baseType="lpstr">
      <vt:lpstr>Calibri</vt:lpstr>
      <vt:lpstr>Arial Black</vt:lpstr>
      <vt:lpstr>Noto Sans Symbols</vt:lpstr>
      <vt:lpstr>Wingdings</vt:lpstr>
      <vt:lpstr>Arial</vt:lpstr>
      <vt:lpstr>Moduł</vt:lpstr>
      <vt:lpstr>Moduł</vt:lpstr>
      <vt:lpstr>Klip</vt:lpstr>
      <vt:lpstr>TEMAT 17:  Rozwijanie linii i zajmowanie stanowisk gaśniczych </vt:lpstr>
      <vt:lpstr>MATERIAŁ NAUCZANIA</vt:lpstr>
      <vt:lpstr>Rozwijanie i zwijanie linii wężowych </vt:lpstr>
      <vt:lpstr>Rozwijanie i zwijanie linii wężowych </vt:lpstr>
      <vt:lpstr>Rozwijanie i zwijanie linii wężowych </vt:lpstr>
      <vt:lpstr>Rozwijanie i zwijanie linii wężowych </vt:lpstr>
      <vt:lpstr>Rozwijanie i zwijanie linii wężowych </vt:lpstr>
      <vt:lpstr>Rozwijanie i zwijanie linii wężowych </vt:lpstr>
      <vt:lpstr>Rozwijanie i zwijanie linii wężowych </vt:lpstr>
      <vt:lpstr>Rozwijanie i zwijanie linii wężowych </vt:lpstr>
      <vt:lpstr>Rozwijanie i zwijanie linii wężowych </vt:lpstr>
      <vt:lpstr>Rozwijanie i zwijanie linii wężowych </vt:lpstr>
      <vt:lpstr>Rozwijanie i zwijanie linii wężowych </vt:lpstr>
      <vt:lpstr>Rozwijanie i zwijanie linii wężowych 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Operowanie prądami gaśniczymi   w różnych sytuacjach</vt:lpstr>
      <vt:lpstr>INDEKS MATERIAŁÓW POBRANYCH Z INTERNETU</vt:lpstr>
      <vt:lpstr>INDEKS MATERIAŁÓW POBRANYCH Z INTERNETU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TEMAT 17:  Rozwijanie linii i zajmowanie stanowisk gaśniczych </dc:title>
  <cp:lastModifiedBy>Marek E</cp:lastModifiedBy>
  <cp:revision>41</cp:revision>
  <dcterms:modified xsi:type="dcterms:W3CDTF">2016-06-16T11:36:27Z</dcterms:modified>
</cp:coreProperties>
</file>