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4" r:id="rId4"/>
    <p:sldId id="258" r:id="rId5"/>
    <p:sldId id="259" r:id="rId6"/>
    <p:sldId id="260" r:id="rId7"/>
    <p:sldId id="261" r:id="rId8"/>
    <p:sldId id="262" r:id="rId9"/>
    <p:sldId id="263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132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6013D-95F0-47D7-802C-26C05CCE8483}" type="datetimeFigureOut">
              <a:rPr lang="pl-PL" smtClean="0"/>
              <a:t>21.12.2023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5DBF6-6D8C-4311-9E1C-32D7ECF7702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35304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6013D-95F0-47D7-802C-26C05CCE8483}" type="datetimeFigureOut">
              <a:rPr lang="pl-PL" smtClean="0"/>
              <a:t>21.12.2023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5DBF6-6D8C-4311-9E1C-32D7ECF7702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043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6013D-95F0-47D7-802C-26C05CCE8483}" type="datetimeFigureOut">
              <a:rPr lang="pl-PL" smtClean="0"/>
              <a:t>21.12.2023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5DBF6-6D8C-4311-9E1C-32D7ECF7702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1456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6013D-95F0-47D7-802C-26C05CCE8483}" type="datetimeFigureOut">
              <a:rPr lang="pl-PL" smtClean="0"/>
              <a:t>21.12.2023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5DBF6-6D8C-4311-9E1C-32D7ECF7702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54861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6013D-95F0-47D7-802C-26C05CCE8483}" type="datetimeFigureOut">
              <a:rPr lang="pl-PL" smtClean="0"/>
              <a:t>21.12.2023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5DBF6-6D8C-4311-9E1C-32D7ECF7702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8141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6013D-95F0-47D7-802C-26C05CCE8483}" type="datetimeFigureOut">
              <a:rPr lang="pl-PL" smtClean="0"/>
              <a:t>21.12.2023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5DBF6-6D8C-4311-9E1C-32D7ECF7702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33637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6013D-95F0-47D7-802C-26C05CCE8483}" type="datetimeFigureOut">
              <a:rPr lang="pl-PL" smtClean="0"/>
              <a:t>21.12.2023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5DBF6-6D8C-4311-9E1C-32D7ECF7702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15771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6013D-95F0-47D7-802C-26C05CCE8483}" type="datetimeFigureOut">
              <a:rPr lang="pl-PL" smtClean="0"/>
              <a:t>21.12.2023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5DBF6-6D8C-4311-9E1C-32D7ECF7702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97305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6013D-95F0-47D7-802C-26C05CCE8483}" type="datetimeFigureOut">
              <a:rPr lang="pl-PL" smtClean="0"/>
              <a:t>21.12.2023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5DBF6-6D8C-4311-9E1C-32D7ECF7702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12986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6013D-95F0-47D7-802C-26C05CCE8483}" type="datetimeFigureOut">
              <a:rPr lang="pl-PL" smtClean="0"/>
              <a:t>21.12.2023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5DBF6-6D8C-4311-9E1C-32D7ECF7702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9120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6013D-95F0-47D7-802C-26C05CCE8483}" type="datetimeFigureOut">
              <a:rPr lang="pl-PL" smtClean="0"/>
              <a:t>21.12.2023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5DBF6-6D8C-4311-9E1C-32D7ECF7702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45059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36013D-95F0-47D7-802C-26C05CCE8483}" type="datetimeFigureOut">
              <a:rPr lang="pl-PL" smtClean="0"/>
              <a:t>21.12.2023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D5DBF6-6D8C-4311-9E1C-32D7ECF7702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83227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1982"/>
            <a:ext cx="9144000" cy="644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623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9877"/>
            <a:ext cx="9144000" cy="6440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88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1265"/>
            <a:ext cx="9058538" cy="6360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389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2158"/>
            <a:ext cx="9144000" cy="6437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797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2968"/>
            <a:ext cx="9144000" cy="6433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121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2515"/>
            <a:ext cx="9144000" cy="6454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227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7741"/>
            <a:ext cx="9144000" cy="6444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58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8280"/>
            <a:ext cx="9144000" cy="6463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73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4794"/>
            <a:ext cx="9170248" cy="6470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888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5119"/>
            <a:ext cx="9144000" cy="6469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180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</TotalTime>
  <Words>0</Words>
  <Application>Microsoft Office PowerPoint</Application>
  <PresentationFormat>Pokaz na ekranie (4:3)</PresentationFormat>
  <Paragraphs>0</Paragraphs>
  <Slides>10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Kancelaria Prezesa Rady Ministrow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Dudzik Katarzyna</dc:creator>
  <cp:lastModifiedBy>Dudzik Katarzyna</cp:lastModifiedBy>
  <cp:revision>10</cp:revision>
  <dcterms:created xsi:type="dcterms:W3CDTF">2023-12-20T06:30:01Z</dcterms:created>
  <dcterms:modified xsi:type="dcterms:W3CDTF">2023-12-21T08:03:05Z</dcterms:modified>
</cp:coreProperties>
</file>