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336" r:id="rId2"/>
    <p:sldId id="404" r:id="rId3"/>
    <p:sldId id="308" r:id="rId4"/>
    <p:sldId id="400" r:id="rId5"/>
    <p:sldId id="406" r:id="rId6"/>
    <p:sldId id="409" r:id="rId7"/>
    <p:sldId id="414" r:id="rId8"/>
    <p:sldId id="415" r:id="rId9"/>
    <p:sldId id="416" r:id="rId10"/>
    <p:sldId id="417" r:id="rId11"/>
    <p:sldId id="423" r:id="rId12"/>
    <p:sldId id="424" r:id="rId13"/>
    <p:sldId id="425" r:id="rId14"/>
    <p:sldId id="428" r:id="rId15"/>
    <p:sldId id="418" r:id="rId16"/>
    <p:sldId id="412" r:id="rId17"/>
    <p:sldId id="408" r:id="rId18"/>
    <p:sldId id="413" r:id="rId19"/>
    <p:sldId id="407" r:id="rId20"/>
    <p:sldId id="427" r:id="rId21"/>
    <p:sldId id="421" r:id="rId22"/>
    <p:sldId id="426" r:id="rId23"/>
    <p:sldId id="431" r:id="rId24"/>
    <p:sldId id="435" r:id="rId25"/>
    <p:sldId id="436" r:id="rId26"/>
    <p:sldId id="430" r:id="rId27"/>
    <p:sldId id="422" r:id="rId28"/>
    <p:sldId id="432" r:id="rId29"/>
    <p:sldId id="429" r:id="rId30"/>
    <p:sldId id="434" r:id="rId31"/>
    <p:sldId id="411" r:id="rId32"/>
    <p:sldId id="419" r:id="rId33"/>
    <p:sldId id="420" r:id="rId34"/>
    <p:sldId id="410" r:id="rId35"/>
    <p:sldId id="438" r:id="rId36"/>
    <p:sldId id="440" r:id="rId37"/>
    <p:sldId id="441" r:id="rId38"/>
    <p:sldId id="442" r:id="rId39"/>
    <p:sldId id="443" r:id="rId40"/>
    <p:sldId id="444" r:id="rId41"/>
    <p:sldId id="439" r:id="rId42"/>
    <p:sldId id="447" r:id="rId43"/>
    <p:sldId id="445" r:id="rId44"/>
    <p:sldId id="448" r:id="rId45"/>
    <p:sldId id="446" r:id="rId46"/>
    <p:sldId id="332" r:id="rId47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3C67B"/>
    <a:srgbClr val="009242"/>
    <a:srgbClr val="BDBDE9"/>
    <a:srgbClr val="554B97"/>
    <a:srgbClr val="A6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3" autoAdjust="0"/>
    <p:restoredTop sz="95033" autoAdjust="0"/>
  </p:normalViewPr>
  <p:slideViewPr>
    <p:cSldViewPr showGuides="1">
      <p:cViewPr varScale="1">
        <p:scale>
          <a:sx n="96" d="100"/>
          <a:sy n="96" d="100"/>
        </p:scale>
        <p:origin x="774" y="96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yna Gizella" userId="c5c2a2d9-28e2-4633-a990-24de7ccb0130" providerId="ADAL" clId="{912BB475-D6C3-4376-B77B-FFDE96B4EABF}"/>
    <pc:docChg chg="undo custSel addSld delSld modSld sldOrd">
      <pc:chgData name="Martyna Gizella" userId="c5c2a2d9-28e2-4633-a990-24de7ccb0130" providerId="ADAL" clId="{912BB475-D6C3-4376-B77B-FFDE96B4EABF}" dt="2026-06-18T07:20:49.839" v="11148" actId="20577"/>
      <pc:docMkLst>
        <pc:docMk/>
      </pc:docMkLst>
      <pc:sldChg chg="modSp mod ord">
        <pc:chgData name="Martyna Gizella" userId="c5c2a2d9-28e2-4633-a990-24de7ccb0130" providerId="ADAL" clId="{912BB475-D6C3-4376-B77B-FFDE96B4EABF}" dt="2026-06-16T08:11:58.998" v="10867" actId="14100"/>
        <pc:sldMkLst>
          <pc:docMk/>
          <pc:sldMk cId="0" sldId="308"/>
        </pc:sldMkLst>
        <pc:spChg chg="mod">
          <ac:chgData name="Martyna Gizella" userId="c5c2a2d9-28e2-4633-a990-24de7ccb0130" providerId="ADAL" clId="{912BB475-D6C3-4376-B77B-FFDE96B4EABF}" dt="2026-06-16T08:11:58.998" v="10867" actId="14100"/>
          <ac:spMkLst>
            <pc:docMk/>
            <pc:sldMk cId="0" sldId="308"/>
            <ac:spMk id="5" creationId="{CDA37B94-D69E-4778-362F-9CA42162589C}"/>
          </ac:spMkLst>
        </pc:spChg>
      </pc:sldChg>
      <pc:sldChg chg="modSp mod">
        <pc:chgData name="Martyna Gizella" userId="c5c2a2d9-28e2-4633-a990-24de7ccb0130" providerId="ADAL" clId="{912BB475-D6C3-4376-B77B-FFDE96B4EABF}" dt="2026-06-09T05:38:39.464" v="315" actId="20577"/>
        <pc:sldMkLst>
          <pc:docMk/>
          <pc:sldMk cId="0" sldId="332"/>
        </pc:sldMkLst>
        <pc:spChg chg="mod">
          <ac:chgData name="Martyna Gizella" userId="c5c2a2d9-28e2-4633-a990-24de7ccb0130" providerId="ADAL" clId="{912BB475-D6C3-4376-B77B-FFDE96B4EABF}" dt="2026-06-09T05:38:39.464" v="315" actId="20577"/>
          <ac:spMkLst>
            <pc:docMk/>
            <pc:sldMk cId="0" sldId="332"/>
            <ac:spMk id="11" creationId="{E0154476-4BD8-A016-5EEC-16102C191281}"/>
          </ac:spMkLst>
        </pc:spChg>
      </pc:sldChg>
      <pc:sldChg chg="modSp mod">
        <pc:chgData name="Martyna Gizella" userId="c5c2a2d9-28e2-4633-a990-24de7ccb0130" providerId="ADAL" clId="{912BB475-D6C3-4376-B77B-FFDE96B4EABF}" dt="2026-06-10T07:13:46.572" v="4143" actId="20577"/>
        <pc:sldMkLst>
          <pc:docMk/>
          <pc:sldMk cId="0" sldId="336"/>
        </pc:sldMkLst>
        <pc:spChg chg="mod">
          <ac:chgData name="Martyna Gizella" userId="c5c2a2d9-28e2-4633-a990-24de7ccb0130" providerId="ADAL" clId="{912BB475-D6C3-4376-B77B-FFDE96B4EABF}" dt="2026-06-09T05:17:18.636" v="0"/>
          <ac:spMkLst>
            <pc:docMk/>
            <pc:sldMk cId="0" sldId="336"/>
            <ac:spMk id="11" creationId="{25C1F810-5A2C-73E7-E2EA-32E6C2F66B7E}"/>
          </ac:spMkLst>
        </pc:spChg>
        <pc:spChg chg="mod">
          <ac:chgData name="Martyna Gizella" userId="c5c2a2d9-28e2-4633-a990-24de7ccb0130" providerId="ADAL" clId="{912BB475-D6C3-4376-B77B-FFDE96B4EABF}" dt="2026-06-10T07:13:46.572" v="4143" actId="20577"/>
          <ac:spMkLst>
            <pc:docMk/>
            <pc:sldMk cId="0" sldId="336"/>
            <ac:spMk id="14" creationId="{13CA0706-8249-3742-85AE-F68EDE7037D0}"/>
          </ac:spMkLst>
        </pc:spChg>
      </pc:sldChg>
      <pc:sldChg chg="modSp mod">
        <pc:chgData name="Martyna Gizella" userId="c5c2a2d9-28e2-4633-a990-24de7ccb0130" providerId="ADAL" clId="{912BB475-D6C3-4376-B77B-FFDE96B4EABF}" dt="2026-06-10T07:12:45.956" v="4119" actId="20577"/>
        <pc:sldMkLst>
          <pc:docMk/>
          <pc:sldMk cId="2824694484" sldId="400"/>
        </pc:sldMkLst>
        <pc:spChg chg="mod">
          <ac:chgData name="Martyna Gizella" userId="c5c2a2d9-28e2-4633-a990-24de7ccb0130" providerId="ADAL" clId="{912BB475-D6C3-4376-B77B-FFDE96B4EABF}" dt="2026-06-09T08:11:31.783" v="527" actId="14100"/>
          <ac:spMkLst>
            <pc:docMk/>
            <pc:sldMk cId="2824694484" sldId="400"/>
            <ac:spMk id="2" creationId="{3D6FACC1-2E1C-7635-6D2D-CBD91C1F9BA5}"/>
          </ac:spMkLst>
        </pc:spChg>
        <pc:spChg chg="mod">
          <ac:chgData name="Martyna Gizella" userId="c5c2a2d9-28e2-4633-a990-24de7ccb0130" providerId="ADAL" clId="{912BB475-D6C3-4376-B77B-FFDE96B4EABF}" dt="2026-06-10T07:12:45.956" v="4119" actId="20577"/>
          <ac:spMkLst>
            <pc:docMk/>
            <pc:sldMk cId="2824694484" sldId="400"/>
            <ac:spMk id="3" creationId="{45FCB80A-ADC9-1848-7920-6826A6EA1B01}"/>
          </ac:spMkLst>
        </pc:spChg>
      </pc:sldChg>
      <pc:sldChg chg="delSp modSp mod">
        <pc:chgData name="Martyna Gizella" userId="c5c2a2d9-28e2-4633-a990-24de7ccb0130" providerId="ADAL" clId="{912BB475-D6C3-4376-B77B-FFDE96B4EABF}" dt="2026-06-16T07:02:36.024" v="9526" actId="1076"/>
        <pc:sldMkLst>
          <pc:docMk/>
          <pc:sldMk cId="3685156044" sldId="404"/>
        </pc:sldMkLst>
        <pc:spChg chg="mod">
          <ac:chgData name="Martyna Gizella" userId="c5c2a2d9-28e2-4633-a990-24de7ccb0130" providerId="ADAL" clId="{912BB475-D6C3-4376-B77B-FFDE96B4EABF}" dt="2026-06-09T05:20:33.855" v="135" actId="14100"/>
          <ac:spMkLst>
            <pc:docMk/>
            <pc:sldMk cId="3685156044" sldId="404"/>
            <ac:spMk id="2" creationId="{A71EEEC0-B947-8327-BA9B-D5D927AF888F}"/>
          </ac:spMkLst>
        </pc:spChg>
        <pc:spChg chg="mod">
          <ac:chgData name="Martyna Gizella" userId="c5c2a2d9-28e2-4633-a990-24de7ccb0130" providerId="ADAL" clId="{912BB475-D6C3-4376-B77B-FFDE96B4EABF}" dt="2026-06-09T07:48:11.190" v="329" actId="20577"/>
          <ac:spMkLst>
            <pc:docMk/>
            <pc:sldMk cId="3685156044" sldId="404"/>
            <ac:spMk id="9" creationId="{1D230D20-00FD-94C4-D8E0-67D4EA06DE8E}"/>
          </ac:spMkLst>
        </pc:spChg>
        <pc:spChg chg="mod">
          <ac:chgData name="Martyna Gizella" userId="c5c2a2d9-28e2-4633-a990-24de7ccb0130" providerId="ADAL" clId="{912BB475-D6C3-4376-B77B-FFDE96B4EABF}" dt="2026-06-09T05:22:50.481" v="148" actId="1076"/>
          <ac:spMkLst>
            <pc:docMk/>
            <pc:sldMk cId="3685156044" sldId="404"/>
            <ac:spMk id="10" creationId="{5AEA4966-6EE5-DB3E-D872-EEE6849403C0}"/>
          </ac:spMkLst>
        </pc:spChg>
        <pc:spChg chg="mod">
          <ac:chgData name="Martyna Gizella" userId="c5c2a2d9-28e2-4633-a990-24de7ccb0130" providerId="ADAL" clId="{912BB475-D6C3-4376-B77B-FFDE96B4EABF}" dt="2026-06-09T05:26:02.148" v="214" actId="122"/>
          <ac:spMkLst>
            <pc:docMk/>
            <pc:sldMk cId="3685156044" sldId="404"/>
            <ac:spMk id="11" creationId="{606F4301-C5CB-E4BE-9A0F-EBBB3B518F33}"/>
          </ac:spMkLst>
        </pc:spChg>
        <pc:spChg chg="mod">
          <ac:chgData name="Martyna Gizella" userId="c5c2a2d9-28e2-4633-a990-24de7ccb0130" providerId="ADAL" clId="{912BB475-D6C3-4376-B77B-FFDE96B4EABF}" dt="2026-06-10T06:58:28.596" v="3841" actId="20577"/>
          <ac:spMkLst>
            <pc:docMk/>
            <pc:sldMk cId="3685156044" sldId="404"/>
            <ac:spMk id="14" creationId="{0090B517-4D08-B80B-606C-4E64302FCDB9}"/>
          </ac:spMkLst>
        </pc:spChg>
        <pc:spChg chg="mod">
          <ac:chgData name="Martyna Gizella" userId="c5c2a2d9-28e2-4633-a990-24de7ccb0130" providerId="ADAL" clId="{912BB475-D6C3-4376-B77B-FFDE96B4EABF}" dt="2026-06-09T05:22:16.752" v="143" actId="21"/>
          <ac:spMkLst>
            <pc:docMk/>
            <pc:sldMk cId="3685156044" sldId="404"/>
            <ac:spMk id="19" creationId="{3727DE53-4FC3-20FC-9498-1AAF6A6378FD}"/>
          </ac:spMkLst>
        </pc:spChg>
        <pc:picChg chg="mod">
          <ac:chgData name="Martyna Gizella" userId="c5c2a2d9-28e2-4633-a990-24de7ccb0130" providerId="ADAL" clId="{912BB475-D6C3-4376-B77B-FFDE96B4EABF}" dt="2026-06-16T07:02:36.024" v="9526" actId="1076"/>
          <ac:picMkLst>
            <pc:docMk/>
            <pc:sldMk cId="3685156044" sldId="404"/>
            <ac:picMk id="5" creationId="{5DAD62E1-2999-36AA-4513-7DCE02C718D3}"/>
          </ac:picMkLst>
        </pc:picChg>
      </pc:sldChg>
      <pc:sldChg chg="modSp add mod ord">
        <pc:chgData name="Martyna Gizella" userId="c5c2a2d9-28e2-4633-a990-24de7ccb0130" providerId="ADAL" clId="{912BB475-D6C3-4376-B77B-FFDE96B4EABF}" dt="2026-06-10T07:18:30.816" v="4331" actId="20577"/>
        <pc:sldMkLst>
          <pc:docMk/>
          <pc:sldMk cId="1922649193" sldId="406"/>
        </pc:sldMkLst>
        <pc:spChg chg="mod">
          <ac:chgData name="Martyna Gizella" userId="c5c2a2d9-28e2-4633-a990-24de7ccb0130" providerId="ADAL" clId="{912BB475-D6C3-4376-B77B-FFDE96B4EABF}" dt="2026-06-09T08:31:42.300" v="584" actId="20577"/>
          <ac:spMkLst>
            <pc:docMk/>
            <pc:sldMk cId="1922649193" sldId="406"/>
            <ac:spMk id="2" creationId="{2081CCB0-344A-A922-456C-D9D8757F10A3}"/>
          </ac:spMkLst>
        </pc:spChg>
        <pc:spChg chg="mod">
          <ac:chgData name="Martyna Gizella" userId="c5c2a2d9-28e2-4633-a990-24de7ccb0130" providerId="ADAL" clId="{912BB475-D6C3-4376-B77B-FFDE96B4EABF}" dt="2026-06-10T07:18:30.816" v="4331" actId="20577"/>
          <ac:spMkLst>
            <pc:docMk/>
            <pc:sldMk cId="1922649193" sldId="406"/>
            <ac:spMk id="3" creationId="{354175E7-45D7-3FCB-6978-14383F81220A}"/>
          </ac:spMkLst>
        </pc:spChg>
      </pc:sldChg>
      <pc:sldChg chg="modSp add mod ord">
        <pc:chgData name="Martyna Gizella" userId="c5c2a2d9-28e2-4633-a990-24de7ccb0130" providerId="ADAL" clId="{912BB475-D6C3-4376-B77B-FFDE96B4EABF}" dt="2026-06-10T08:26:50.445" v="5487" actId="113"/>
        <pc:sldMkLst>
          <pc:docMk/>
          <pc:sldMk cId="3381380362" sldId="407"/>
        </pc:sldMkLst>
        <pc:spChg chg="mod">
          <ac:chgData name="Martyna Gizella" userId="c5c2a2d9-28e2-4633-a990-24de7ccb0130" providerId="ADAL" clId="{912BB475-D6C3-4376-B77B-FFDE96B4EABF}" dt="2026-06-09T09:56:54.266" v="1250" actId="20577"/>
          <ac:spMkLst>
            <pc:docMk/>
            <pc:sldMk cId="3381380362" sldId="407"/>
            <ac:spMk id="2" creationId="{BA693F1F-8087-6976-E2CF-7D20AC7FCB5E}"/>
          </ac:spMkLst>
        </pc:spChg>
        <pc:spChg chg="mod">
          <ac:chgData name="Martyna Gizella" userId="c5c2a2d9-28e2-4633-a990-24de7ccb0130" providerId="ADAL" clId="{912BB475-D6C3-4376-B77B-FFDE96B4EABF}" dt="2026-06-10T08:26:50.445" v="5487" actId="113"/>
          <ac:spMkLst>
            <pc:docMk/>
            <pc:sldMk cId="3381380362" sldId="407"/>
            <ac:spMk id="3" creationId="{BCB9A723-E7B6-E392-5133-8A1537D4DE62}"/>
          </ac:spMkLst>
        </pc:spChg>
      </pc:sldChg>
      <pc:sldChg chg="modSp add mod">
        <pc:chgData name="Martyna Gizella" userId="c5c2a2d9-28e2-4633-a990-24de7ccb0130" providerId="ADAL" clId="{912BB475-D6C3-4376-B77B-FFDE96B4EABF}" dt="2026-06-16T06:16:27.706" v="8942" actId="20577"/>
        <pc:sldMkLst>
          <pc:docMk/>
          <pc:sldMk cId="907100320" sldId="408"/>
        </pc:sldMkLst>
        <pc:spChg chg="mod">
          <ac:chgData name="Martyna Gizella" userId="c5c2a2d9-28e2-4633-a990-24de7ccb0130" providerId="ADAL" clId="{912BB475-D6C3-4376-B77B-FFDE96B4EABF}" dt="2026-06-09T10:28:41.506" v="1801" actId="20577"/>
          <ac:spMkLst>
            <pc:docMk/>
            <pc:sldMk cId="907100320" sldId="408"/>
            <ac:spMk id="2" creationId="{FB3E4778-46F0-1CE0-1DD2-5A891D75770D}"/>
          </ac:spMkLst>
        </pc:spChg>
        <pc:spChg chg="mod">
          <ac:chgData name="Martyna Gizella" userId="c5c2a2d9-28e2-4633-a990-24de7ccb0130" providerId="ADAL" clId="{912BB475-D6C3-4376-B77B-FFDE96B4EABF}" dt="2026-06-16T06:16:27.706" v="8942" actId="20577"/>
          <ac:spMkLst>
            <pc:docMk/>
            <pc:sldMk cId="907100320" sldId="408"/>
            <ac:spMk id="3" creationId="{08FB49FB-4A1C-E826-99E2-6DF74A4ECE2A}"/>
          </ac:spMkLst>
        </pc:spChg>
      </pc:sldChg>
      <pc:sldChg chg="modSp add mod ord">
        <pc:chgData name="Martyna Gizella" userId="c5c2a2d9-28e2-4633-a990-24de7ccb0130" providerId="ADAL" clId="{912BB475-D6C3-4376-B77B-FFDE96B4EABF}" dt="2026-06-10T05:19:28.767" v="3023" actId="20577"/>
        <pc:sldMkLst>
          <pc:docMk/>
          <pc:sldMk cId="117584582" sldId="409"/>
        </pc:sldMkLst>
        <pc:spChg chg="mod">
          <ac:chgData name="Martyna Gizella" userId="c5c2a2d9-28e2-4633-a990-24de7ccb0130" providerId="ADAL" clId="{912BB475-D6C3-4376-B77B-FFDE96B4EABF}" dt="2026-06-10T04:52:57.207" v="2271" actId="6549"/>
          <ac:spMkLst>
            <pc:docMk/>
            <pc:sldMk cId="117584582" sldId="409"/>
            <ac:spMk id="2" creationId="{B0C01B4B-5BED-4777-568E-E4D3196C5106}"/>
          </ac:spMkLst>
        </pc:spChg>
        <pc:spChg chg="mod">
          <ac:chgData name="Martyna Gizella" userId="c5c2a2d9-28e2-4633-a990-24de7ccb0130" providerId="ADAL" clId="{912BB475-D6C3-4376-B77B-FFDE96B4EABF}" dt="2026-06-10T05:19:28.767" v="3023" actId="20577"/>
          <ac:spMkLst>
            <pc:docMk/>
            <pc:sldMk cId="117584582" sldId="409"/>
            <ac:spMk id="3" creationId="{C959FBD0-7E57-B504-6164-14CBF126130F}"/>
          </ac:spMkLst>
        </pc:spChg>
      </pc:sldChg>
      <pc:sldChg chg="addSp modSp add mod">
        <pc:chgData name="Martyna Gizella" userId="c5c2a2d9-28e2-4633-a990-24de7ccb0130" providerId="ADAL" clId="{912BB475-D6C3-4376-B77B-FFDE96B4EABF}" dt="2026-06-16T06:32:06.250" v="9340" actId="255"/>
        <pc:sldMkLst>
          <pc:docMk/>
          <pc:sldMk cId="3763450936" sldId="410"/>
        </pc:sldMkLst>
        <pc:spChg chg="mod">
          <ac:chgData name="Martyna Gizella" userId="c5c2a2d9-28e2-4633-a990-24de7ccb0130" providerId="ADAL" clId="{912BB475-D6C3-4376-B77B-FFDE96B4EABF}" dt="2026-06-16T06:25:23.647" v="9034" actId="20577"/>
          <ac:spMkLst>
            <pc:docMk/>
            <pc:sldMk cId="3763450936" sldId="410"/>
            <ac:spMk id="2" creationId="{28AE51A3-5DC9-56AE-B8AC-05AED2D37107}"/>
          </ac:spMkLst>
        </pc:spChg>
        <pc:spChg chg="mod">
          <ac:chgData name="Martyna Gizella" userId="c5c2a2d9-28e2-4633-a990-24de7ccb0130" providerId="ADAL" clId="{912BB475-D6C3-4376-B77B-FFDE96B4EABF}" dt="2026-06-16T06:32:06.250" v="9340" actId="255"/>
          <ac:spMkLst>
            <pc:docMk/>
            <pc:sldMk cId="3763450936" sldId="410"/>
            <ac:spMk id="3" creationId="{9B4D4906-76B7-3256-E8A7-34353C4FEA74}"/>
          </ac:spMkLst>
        </pc:spChg>
        <pc:picChg chg="add mod">
          <ac:chgData name="Martyna Gizella" userId="c5c2a2d9-28e2-4633-a990-24de7ccb0130" providerId="ADAL" clId="{912BB475-D6C3-4376-B77B-FFDE96B4EABF}" dt="2026-06-09T11:47:46.858" v="2209" actId="1076"/>
          <ac:picMkLst>
            <pc:docMk/>
            <pc:sldMk cId="3763450936" sldId="410"/>
            <ac:picMk id="7" creationId="{F26A95DD-1A0D-7A46-9F20-141CF51B081A}"/>
          </ac:picMkLst>
        </pc:picChg>
      </pc:sldChg>
      <pc:sldChg chg="modSp add mod">
        <pc:chgData name="Martyna Gizella" userId="c5c2a2d9-28e2-4633-a990-24de7ccb0130" providerId="ADAL" clId="{912BB475-D6C3-4376-B77B-FFDE96B4EABF}" dt="2026-06-16T06:24:16.792" v="9011" actId="27636"/>
        <pc:sldMkLst>
          <pc:docMk/>
          <pc:sldMk cId="3071281314" sldId="411"/>
        </pc:sldMkLst>
        <pc:spChg chg="mod">
          <ac:chgData name="Martyna Gizella" userId="c5c2a2d9-28e2-4633-a990-24de7ccb0130" providerId="ADAL" clId="{912BB475-D6C3-4376-B77B-FFDE96B4EABF}" dt="2026-06-16T06:24:16.792" v="9011" actId="27636"/>
          <ac:spMkLst>
            <pc:docMk/>
            <pc:sldMk cId="3071281314" sldId="411"/>
            <ac:spMk id="2" creationId="{7F95BEA5-25EF-AD33-9DFA-5D7FC4559E18}"/>
          </ac:spMkLst>
        </pc:spChg>
        <pc:spChg chg="mod">
          <ac:chgData name="Martyna Gizella" userId="c5c2a2d9-28e2-4633-a990-24de7ccb0130" providerId="ADAL" clId="{912BB475-D6C3-4376-B77B-FFDE96B4EABF}" dt="2026-06-16T06:20:55.785" v="8985" actId="5793"/>
          <ac:spMkLst>
            <pc:docMk/>
            <pc:sldMk cId="3071281314" sldId="411"/>
            <ac:spMk id="3" creationId="{CFF265CE-8E5B-8E0C-5974-73DAD09290D0}"/>
          </ac:spMkLst>
        </pc:spChg>
      </pc:sldChg>
      <pc:sldChg chg="modSp add mod ord">
        <pc:chgData name="Martyna Gizella" userId="c5c2a2d9-28e2-4633-a990-24de7ccb0130" providerId="ADAL" clId="{912BB475-D6C3-4376-B77B-FFDE96B4EABF}" dt="2026-06-10T07:57:36.154" v="5042" actId="20577"/>
        <pc:sldMkLst>
          <pc:docMk/>
          <pc:sldMk cId="2058907466" sldId="412"/>
        </pc:sldMkLst>
        <pc:spChg chg="mod">
          <ac:chgData name="Martyna Gizella" userId="c5c2a2d9-28e2-4633-a990-24de7ccb0130" providerId="ADAL" clId="{912BB475-D6C3-4376-B77B-FFDE96B4EABF}" dt="2026-06-10T07:55:20.628" v="4849" actId="20577"/>
          <ac:spMkLst>
            <pc:docMk/>
            <pc:sldMk cId="2058907466" sldId="412"/>
            <ac:spMk id="2" creationId="{B06F89E3-E96D-619A-550D-01269A0406AA}"/>
          </ac:spMkLst>
        </pc:spChg>
        <pc:spChg chg="mod">
          <ac:chgData name="Martyna Gizella" userId="c5c2a2d9-28e2-4633-a990-24de7ccb0130" providerId="ADAL" clId="{912BB475-D6C3-4376-B77B-FFDE96B4EABF}" dt="2026-06-10T07:57:36.154" v="5042" actId="20577"/>
          <ac:spMkLst>
            <pc:docMk/>
            <pc:sldMk cId="2058907466" sldId="412"/>
            <ac:spMk id="3" creationId="{2770C581-D7D4-EF54-99D4-FFFB559B935F}"/>
          </ac:spMkLst>
        </pc:spChg>
      </pc:sldChg>
      <pc:sldChg chg="addSp delSp modSp add mod ord">
        <pc:chgData name="Martyna Gizella" userId="c5c2a2d9-28e2-4633-a990-24de7ccb0130" providerId="ADAL" clId="{912BB475-D6C3-4376-B77B-FFDE96B4EABF}" dt="2026-06-09T11:46:22.405" v="2206" actId="14100"/>
        <pc:sldMkLst>
          <pc:docMk/>
          <pc:sldMk cId="3089021420" sldId="413"/>
        </pc:sldMkLst>
        <pc:spChg chg="mod">
          <ac:chgData name="Martyna Gizella" userId="c5c2a2d9-28e2-4633-a990-24de7ccb0130" providerId="ADAL" clId="{912BB475-D6C3-4376-B77B-FFDE96B4EABF}" dt="2026-06-09T11:46:22.405" v="2206" actId="14100"/>
          <ac:spMkLst>
            <pc:docMk/>
            <pc:sldMk cId="3089021420" sldId="413"/>
            <ac:spMk id="5" creationId="{9C0E77A0-D898-CAEB-F5ED-8015C0008828}"/>
          </ac:spMkLst>
        </pc:spChg>
        <pc:picChg chg="add mod">
          <ac:chgData name="Martyna Gizella" userId="c5c2a2d9-28e2-4633-a990-24de7ccb0130" providerId="ADAL" clId="{912BB475-D6C3-4376-B77B-FFDE96B4EABF}" dt="2026-06-09T11:45:37.457" v="2183" actId="1076"/>
          <ac:picMkLst>
            <pc:docMk/>
            <pc:sldMk cId="3089021420" sldId="413"/>
            <ac:picMk id="6" creationId="{281692DF-3DCF-8AE0-6711-B10E5650570A}"/>
          </ac:picMkLst>
        </pc:picChg>
      </pc:sldChg>
      <pc:sldChg chg="modSp add mod">
        <pc:chgData name="Martyna Gizella" userId="c5c2a2d9-28e2-4633-a990-24de7ccb0130" providerId="ADAL" clId="{912BB475-D6C3-4376-B77B-FFDE96B4EABF}" dt="2026-06-10T05:25:49.446" v="3211" actId="20577"/>
        <pc:sldMkLst>
          <pc:docMk/>
          <pc:sldMk cId="1592447146" sldId="414"/>
        </pc:sldMkLst>
        <pc:spChg chg="mod">
          <ac:chgData name="Martyna Gizella" userId="c5c2a2d9-28e2-4633-a990-24de7ccb0130" providerId="ADAL" clId="{912BB475-D6C3-4376-B77B-FFDE96B4EABF}" dt="2026-06-10T04:53:16.040" v="2289" actId="20577"/>
          <ac:spMkLst>
            <pc:docMk/>
            <pc:sldMk cId="1592447146" sldId="414"/>
            <ac:spMk id="2" creationId="{02B3547F-5CA4-870C-A743-DE79C7482B0B}"/>
          </ac:spMkLst>
        </pc:spChg>
        <pc:spChg chg="mod">
          <ac:chgData name="Martyna Gizella" userId="c5c2a2d9-28e2-4633-a990-24de7ccb0130" providerId="ADAL" clId="{912BB475-D6C3-4376-B77B-FFDE96B4EABF}" dt="2026-06-10T05:25:49.446" v="3211" actId="20577"/>
          <ac:spMkLst>
            <pc:docMk/>
            <pc:sldMk cId="1592447146" sldId="414"/>
            <ac:spMk id="3" creationId="{1B4048D0-6A64-1AA8-7E03-C539D79C9D04}"/>
          </ac:spMkLst>
        </pc:spChg>
      </pc:sldChg>
      <pc:sldChg chg="addSp modSp add mod">
        <pc:chgData name="Martyna Gizella" userId="c5c2a2d9-28e2-4633-a990-24de7ccb0130" providerId="ADAL" clId="{912BB475-D6C3-4376-B77B-FFDE96B4EABF}" dt="2026-06-10T05:38:06.202" v="3712" actId="20577"/>
        <pc:sldMkLst>
          <pc:docMk/>
          <pc:sldMk cId="2433918568" sldId="415"/>
        </pc:sldMkLst>
        <pc:spChg chg="mod">
          <ac:chgData name="Martyna Gizella" userId="c5c2a2d9-28e2-4633-a990-24de7ccb0130" providerId="ADAL" clId="{912BB475-D6C3-4376-B77B-FFDE96B4EABF}" dt="2026-06-10T04:53:34.509" v="2308" actId="20577"/>
          <ac:spMkLst>
            <pc:docMk/>
            <pc:sldMk cId="2433918568" sldId="415"/>
            <ac:spMk id="2" creationId="{E8BFA85A-03FA-36E3-23BB-2C37123F8281}"/>
          </ac:spMkLst>
        </pc:spChg>
        <pc:spChg chg="mod">
          <ac:chgData name="Martyna Gizella" userId="c5c2a2d9-28e2-4633-a990-24de7ccb0130" providerId="ADAL" clId="{912BB475-D6C3-4376-B77B-FFDE96B4EABF}" dt="2026-06-10T05:38:06.202" v="3712" actId="20577"/>
          <ac:spMkLst>
            <pc:docMk/>
            <pc:sldMk cId="2433918568" sldId="415"/>
            <ac:spMk id="3" creationId="{C5F646A4-767B-FB1F-6D10-2446B3C6605D}"/>
          </ac:spMkLst>
        </pc:spChg>
        <pc:picChg chg="add mod">
          <ac:chgData name="Martyna Gizella" userId="c5c2a2d9-28e2-4633-a990-24de7ccb0130" providerId="ADAL" clId="{912BB475-D6C3-4376-B77B-FFDE96B4EABF}" dt="2026-06-10T05:32:32.302" v="3217" actId="1076"/>
          <ac:picMkLst>
            <pc:docMk/>
            <pc:sldMk cId="2433918568" sldId="415"/>
            <ac:picMk id="7" creationId="{38D9A4EA-8871-FEB0-757D-3D65A1949453}"/>
          </ac:picMkLst>
        </pc:picChg>
      </pc:sldChg>
      <pc:sldChg chg="modSp add mod">
        <pc:chgData name="Martyna Gizella" userId="c5c2a2d9-28e2-4633-a990-24de7ccb0130" providerId="ADAL" clId="{912BB475-D6C3-4376-B77B-FFDE96B4EABF}" dt="2026-06-10T07:20:17.099" v="4332" actId="20577"/>
        <pc:sldMkLst>
          <pc:docMk/>
          <pc:sldMk cId="336138095" sldId="416"/>
        </pc:sldMkLst>
        <pc:spChg chg="mod">
          <ac:chgData name="Martyna Gizella" userId="c5c2a2d9-28e2-4633-a990-24de7ccb0130" providerId="ADAL" clId="{912BB475-D6C3-4376-B77B-FFDE96B4EABF}" dt="2026-06-10T04:54:12.446" v="2345" actId="20577"/>
          <ac:spMkLst>
            <pc:docMk/>
            <pc:sldMk cId="336138095" sldId="416"/>
            <ac:spMk id="2" creationId="{C1375652-BD52-79A4-6798-18555E76A50B}"/>
          </ac:spMkLst>
        </pc:spChg>
        <pc:spChg chg="mod">
          <ac:chgData name="Martyna Gizella" userId="c5c2a2d9-28e2-4633-a990-24de7ccb0130" providerId="ADAL" clId="{912BB475-D6C3-4376-B77B-FFDE96B4EABF}" dt="2026-06-10T07:20:17.099" v="4332" actId="20577"/>
          <ac:spMkLst>
            <pc:docMk/>
            <pc:sldMk cId="336138095" sldId="416"/>
            <ac:spMk id="3" creationId="{55E81622-8B3F-C292-71E8-412D265D4D59}"/>
          </ac:spMkLst>
        </pc:spChg>
      </pc:sldChg>
      <pc:sldChg chg="modSp add mod">
        <pc:chgData name="Martyna Gizella" userId="c5c2a2d9-28e2-4633-a990-24de7ccb0130" providerId="ADAL" clId="{912BB475-D6C3-4376-B77B-FFDE96B4EABF}" dt="2026-06-10T07:05:47.039" v="4058" actId="14100"/>
        <pc:sldMkLst>
          <pc:docMk/>
          <pc:sldMk cId="1901223606" sldId="417"/>
        </pc:sldMkLst>
        <pc:spChg chg="mod">
          <ac:chgData name="Martyna Gizella" userId="c5c2a2d9-28e2-4633-a990-24de7ccb0130" providerId="ADAL" clId="{912BB475-D6C3-4376-B77B-FFDE96B4EABF}" dt="2026-06-10T07:05:43.869" v="4057" actId="14100"/>
          <ac:spMkLst>
            <pc:docMk/>
            <pc:sldMk cId="1901223606" sldId="417"/>
            <ac:spMk id="2" creationId="{09415760-EF88-3D34-6D7D-8ECAC4B280BA}"/>
          </ac:spMkLst>
        </pc:spChg>
        <pc:spChg chg="mod">
          <ac:chgData name="Martyna Gizella" userId="c5c2a2d9-28e2-4633-a990-24de7ccb0130" providerId="ADAL" clId="{912BB475-D6C3-4376-B77B-FFDE96B4EABF}" dt="2026-06-10T07:05:47.039" v="4058" actId="14100"/>
          <ac:spMkLst>
            <pc:docMk/>
            <pc:sldMk cId="1901223606" sldId="417"/>
            <ac:spMk id="3" creationId="{9851DFE1-B346-2732-F9AB-60DF52386474}"/>
          </ac:spMkLst>
        </pc:spChg>
      </pc:sldChg>
      <pc:sldChg chg="modSp add mod">
        <pc:chgData name="Martyna Gizella" userId="c5c2a2d9-28e2-4633-a990-24de7ccb0130" providerId="ADAL" clId="{912BB475-D6C3-4376-B77B-FFDE96B4EABF}" dt="2026-06-10T07:52:12.989" v="4844" actId="12"/>
        <pc:sldMkLst>
          <pc:docMk/>
          <pc:sldMk cId="1343092259" sldId="418"/>
        </pc:sldMkLst>
        <pc:spChg chg="mod">
          <ac:chgData name="Martyna Gizella" userId="c5c2a2d9-28e2-4633-a990-24de7ccb0130" providerId="ADAL" clId="{912BB475-D6C3-4376-B77B-FFDE96B4EABF}" dt="2026-06-10T04:56:37.517" v="2544" actId="14100"/>
          <ac:spMkLst>
            <pc:docMk/>
            <pc:sldMk cId="1343092259" sldId="418"/>
            <ac:spMk id="2" creationId="{D9D657E4-52D7-64B4-D97D-D4C330825E79}"/>
          </ac:spMkLst>
        </pc:spChg>
        <pc:spChg chg="mod">
          <ac:chgData name="Martyna Gizella" userId="c5c2a2d9-28e2-4633-a990-24de7ccb0130" providerId="ADAL" clId="{912BB475-D6C3-4376-B77B-FFDE96B4EABF}" dt="2026-06-10T07:52:12.989" v="4844" actId="12"/>
          <ac:spMkLst>
            <pc:docMk/>
            <pc:sldMk cId="1343092259" sldId="418"/>
            <ac:spMk id="3" creationId="{C0C8F42C-C983-6E69-5668-823188990652}"/>
          </ac:spMkLst>
        </pc:spChg>
      </pc:sldChg>
      <pc:sldChg chg="modSp add mod ord">
        <pc:chgData name="Martyna Gizella" userId="c5c2a2d9-28e2-4633-a990-24de7ccb0130" providerId="ADAL" clId="{912BB475-D6C3-4376-B77B-FFDE96B4EABF}" dt="2026-06-16T06:21:55.263" v="8990" actId="115"/>
        <pc:sldMkLst>
          <pc:docMk/>
          <pc:sldMk cId="2799164461" sldId="419"/>
        </pc:sldMkLst>
        <pc:spChg chg="mod">
          <ac:chgData name="Martyna Gizella" userId="c5c2a2d9-28e2-4633-a990-24de7ccb0130" providerId="ADAL" clId="{912BB475-D6C3-4376-B77B-FFDE96B4EABF}" dt="2026-06-16T06:13:13.440" v="8922" actId="20577"/>
          <ac:spMkLst>
            <pc:docMk/>
            <pc:sldMk cId="2799164461" sldId="419"/>
            <ac:spMk id="2" creationId="{C76B4C72-AA88-7967-83B5-3C3B0F0E1506}"/>
          </ac:spMkLst>
        </pc:spChg>
        <pc:spChg chg="mod">
          <ac:chgData name="Martyna Gizella" userId="c5c2a2d9-28e2-4633-a990-24de7ccb0130" providerId="ADAL" clId="{912BB475-D6C3-4376-B77B-FFDE96B4EABF}" dt="2026-06-16T06:21:55.263" v="8990" actId="115"/>
          <ac:spMkLst>
            <pc:docMk/>
            <pc:sldMk cId="2799164461" sldId="419"/>
            <ac:spMk id="3" creationId="{9C3EB1D1-A498-F0ED-1788-A0727143ACD4}"/>
          </ac:spMkLst>
        </pc:spChg>
      </pc:sldChg>
      <pc:sldChg chg="modSp add mod">
        <pc:chgData name="Martyna Gizella" userId="c5c2a2d9-28e2-4633-a990-24de7ccb0130" providerId="ADAL" clId="{912BB475-D6C3-4376-B77B-FFDE96B4EABF}" dt="2026-06-16T08:40:10.294" v="10905" actId="5793"/>
        <pc:sldMkLst>
          <pc:docMk/>
          <pc:sldMk cId="1329212390" sldId="420"/>
        </pc:sldMkLst>
        <pc:spChg chg="mod">
          <ac:chgData name="Martyna Gizella" userId="c5c2a2d9-28e2-4633-a990-24de7ccb0130" providerId="ADAL" clId="{912BB475-D6C3-4376-B77B-FFDE96B4EABF}" dt="2026-06-16T06:24:43.375" v="9021" actId="20577"/>
          <ac:spMkLst>
            <pc:docMk/>
            <pc:sldMk cId="1329212390" sldId="420"/>
            <ac:spMk id="2" creationId="{0AA478CA-558E-BAAD-5C94-94183AA8FDAF}"/>
          </ac:spMkLst>
        </pc:spChg>
        <pc:spChg chg="mod">
          <ac:chgData name="Martyna Gizella" userId="c5c2a2d9-28e2-4633-a990-24de7ccb0130" providerId="ADAL" clId="{912BB475-D6C3-4376-B77B-FFDE96B4EABF}" dt="2026-06-16T08:40:10.294" v="10905" actId="5793"/>
          <ac:spMkLst>
            <pc:docMk/>
            <pc:sldMk cId="1329212390" sldId="420"/>
            <ac:spMk id="3" creationId="{85AEF9B2-CD5F-76F6-6B16-D447B3209DF2}"/>
          </ac:spMkLst>
        </pc:spChg>
      </pc:sldChg>
      <pc:sldChg chg="modSp add mod ord">
        <pc:chgData name="Martyna Gizella" userId="c5c2a2d9-28e2-4633-a990-24de7ccb0130" providerId="ADAL" clId="{912BB475-D6C3-4376-B77B-FFDE96B4EABF}" dt="2026-06-16T05:52:16.626" v="8728" actId="6549"/>
        <pc:sldMkLst>
          <pc:docMk/>
          <pc:sldMk cId="208913502" sldId="421"/>
        </pc:sldMkLst>
        <pc:spChg chg="mod">
          <ac:chgData name="Martyna Gizella" userId="c5c2a2d9-28e2-4633-a990-24de7ccb0130" providerId="ADAL" clId="{912BB475-D6C3-4376-B77B-FFDE96B4EABF}" dt="2026-06-10T08:17:45.457" v="5053" actId="27636"/>
          <ac:spMkLst>
            <pc:docMk/>
            <pc:sldMk cId="208913502" sldId="421"/>
            <ac:spMk id="2" creationId="{2A9C1414-2F5F-9C8A-3149-5C3EECF116F0}"/>
          </ac:spMkLst>
        </pc:spChg>
        <pc:spChg chg="mod">
          <ac:chgData name="Martyna Gizella" userId="c5c2a2d9-28e2-4633-a990-24de7ccb0130" providerId="ADAL" clId="{912BB475-D6C3-4376-B77B-FFDE96B4EABF}" dt="2026-06-16T05:52:16.626" v="8728" actId="6549"/>
          <ac:spMkLst>
            <pc:docMk/>
            <pc:sldMk cId="208913502" sldId="421"/>
            <ac:spMk id="3" creationId="{08BBCA40-3047-BECE-4F75-34182362F008}"/>
          </ac:spMkLst>
        </pc:spChg>
      </pc:sldChg>
      <pc:sldChg chg="addSp delSp modSp add mod ord">
        <pc:chgData name="Martyna Gizella" userId="c5c2a2d9-28e2-4633-a990-24de7ccb0130" providerId="ADAL" clId="{912BB475-D6C3-4376-B77B-FFDE96B4EABF}" dt="2026-06-10T10:25:33.660" v="6219" actId="1076"/>
        <pc:sldMkLst>
          <pc:docMk/>
          <pc:sldMk cId="1991823440" sldId="422"/>
        </pc:sldMkLst>
        <pc:spChg chg="mod">
          <ac:chgData name="Martyna Gizella" userId="c5c2a2d9-28e2-4633-a990-24de7ccb0130" providerId="ADAL" clId="{912BB475-D6C3-4376-B77B-FFDE96B4EABF}" dt="2026-06-10T10:23:13.502" v="6211" actId="122"/>
          <ac:spMkLst>
            <pc:docMk/>
            <pc:sldMk cId="1991823440" sldId="422"/>
            <ac:spMk id="2" creationId="{4A143C55-ECDE-D4F6-F4BB-7455DD443C01}"/>
          </ac:spMkLst>
        </pc:spChg>
        <pc:picChg chg="add mod">
          <ac:chgData name="Martyna Gizella" userId="c5c2a2d9-28e2-4633-a990-24de7ccb0130" providerId="ADAL" clId="{912BB475-D6C3-4376-B77B-FFDE96B4EABF}" dt="2026-06-10T10:25:33.660" v="6219" actId="1076"/>
          <ac:picMkLst>
            <pc:docMk/>
            <pc:sldMk cId="1991823440" sldId="422"/>
            <ac:picMk id="9" creationId="{34E74191-2BAB-EAB7-DADA-6D0F163D240F}"/>
          </ac:picMkLst>
        </pc:picChg>
      </pc:sldChg>
      <pc:sldChg chg="modSp add mod">
        <pc:chgData name="Martyna Gizella" userId="c5c2a2d9-28e2-4633-a990-24de7ccb0130" providerId="ADAL" clId="{912BB475-D6C3-4376-B77B-FFDE96B4EABF}" dt="2026-06-10T07:20:34.548" v="4339" actId="20577"/>
        <pc:sldMkLst>
          <pc:docMk/>
          <pc:sldMk cId="4172757607" sldId="423"/>
        </pc:sldMkLst>
        <pc:spChg chg="mod">
          <ac:chgData name="Martyna Gizella" userId="c5c2a2d9-28e2-4633-a990-24de7ccb0130" providerId="ADAL" clId="{912BB475-D6C3-4376-B77B-FFDE96B4EABF}" dt="2026-06-10T07:20:34.548" v="4339" actId="20577"/>
          <ac:spMkLst>
            <pc:docMk/>
            <pc:sldMk cId="4172757607" sldId="423"/>
            <ac:spMk id="2" creationId="{3FFA9087-7D77-C0A7-55FE-167018D4285D}"/>
          </ac:spMkLst>
        </pc:spChg>
        <pc:spChg chg="mod">
          <ac:chgData name="Martyna Gizella" userId="c5c2a2d9-28e2-4633-a990-24de7ccb0130" providerId="ADAL" clId="{912BB475-D6C3-4376-B77B-FFDE96B4EABF}" dt="2026-06-10T07:07:15.959" v="4096" actId="14100"/>
          <ac:spMkLst>
            <pc:docMk/>
            <pc:sldMk cId="4172757607" sldId="423"/>
            <ac:spMk id="3" creationId="{81EF7EFE-A088-175E-B887-DF4C9010AF65}"/>
          </ac:spMkLst>
        </pc:spChg>
      </pc:sldChg>
      <pc:sldChg chg="modSp add mod">
        <pc:chgData name="Martyna Gizella" userId="c5c2a2d9-28e2-4633-a990-24de7ccb0130" providerId="ADAL" clId="{912BB475-D6C3-4376-B77B-FFDE96B4EABF}" dt="2026-06-10T07:31:24.131" v="4560" actId="20577"/>
        <pc:sldMkLst>
          <pc:docMk/>
          <pc:sldMk cId="2272655232" sldId="424"/>
        </pc:sldMkLst>
        <pc:spChg chg="mod">
          <ac:chgData name="Martyna Gizella" userId="c5c2a2d9-28e2-4633-a990-24de7ccb0130" providerId="ADAL" clId="{912BB475-D6C3-4376-B77B-FFDE96B4EABF}" dt="2026-06-10T07:20:41.985" v="4346" actId="20577"/>
          <ac:spMkLst>
            <pc:docMk/>
            <pc:sldMk cId="2272655232" sldId="424"/>
            <ac:spMk id="2" creationId="{E84BBBFF-0D80-B082-92C4-599B4349EBCE}"/>
          </ac:spMkLst>
        </pc:spChg>
        <pc:spChg chg="mod">
          <ac:chgData name="Martyna Gizella" userId="c5c2a2d9-28e2-4633-a990-24de7ccb0130" providerId="ADAL" clId="{912BB475-D6C3-4376-B77B-FFDE96B4EABF}" dt="2026-06-10T07:31:24.131" v="4560" actId="20577"/>
          <ac:spMkLst>
            <pc:docMk/>
            <pc:sldMk cId="2272655232" sldId="424"/>
            <ac:spMk id="3" creationId="{67560BB9-98EA-3ACF-CE18-0C14501E8FF1}"/>
          </ac:spMkLst>
        </pc:spChg>
      </pc:sldChg>
      <pc:sldChg chg="modSp add mod">
        <pc:chgData name="Martyna Gizella" userId="c5c2a2d9-28e2-4633-a990-24de7ccb0130" providerId="ADAL" clId="{912BB475-D6C3-4376-B77B-FFDE96B4EABF}" dt="2026-06-10T07:34:05.786" v="4813" actId="20577"/>
        <pc:sldMkLst>
          <pc:docMk/>
          <pc:sldMk cId="2878969123" sldId="425"/>
        </pc:sldMkLst>
        <pc:spChg chg="mod">
          <ac:chgData name="Martyna Gizella" userId="c5c2a2d9-28e2-4633-a990-24de7ccb0130" providerId="ADAL" clId="{912BB475-D6C3-4376-B77B-FFDE96B4EABF}" dt="2026-06-10T07:34:05.786" v="4813" actId="20577"/>
          <ac:spMkLst>
            <pc:docMk/>
            <pc:sldMk cId="2878969123" sldId="425"/>
            <ac:spMk id="3" creationId="{5D7991BC-4732-A9CE-F8B4-4DB328EFE44A}"/>
          </ac:spMkLst>
        </pc:spChg>
      </pc:sldChg>
      <pc:sldChg chg="modSp add mod">
        <pc:chgData name="Martyna Gizella" userId="c5c2a2d9-28e2-4633-a990-24de7ccb0130" providerId="ADAL" clId="{912BB475-D6C3-4376-B77B-FFDE96B4EABF}" dt="2026-06-10T10:51:23.667" v="6791" actId="20577"/>
        <pc:sldMkLst>
          <pc:docMk/>
          <pc:sldMk cId="1534365311" sldId="426"/>
        </pc:sldMkLst>
        <pc:spChg chg="mod">
          <ac:chgData name="Martyna Gizella" userId="c5c2a2d9-28e2-4633-a990-24de7ccb0130" providerId="ADAL" clId="{912BB475-D6C3-4376-B77B-FFDE96B4EABF}" dt="2026-06-10T10:51:23.667" v="6791" actId="20577"/>
          <ac:spMkLst>
            <pc:docMk/>
            <pc:sldMk cId="1534365311" sldId="426"/>
            <ac:spMk id="3" creationId="{01D86904-48DC-72F6-1FC9-9A5E02FB4592}"/>
          </ac:spMkLst>
        </pc:spChg>
      </pc:sldChg>
      <pc:sldChg chg="modSp add mod">
        <pc:chgData name="Martyna Gizella" userId="c5c2a2d9-28e2-4633-a990-24de7ccb0130" providerId="ADAL" clId="{912BB475-D6C3-4376-B77B-FFDE96B4EABF}" dt="2026-06-10T08:27:15.166" v="5506" actId="113"/>
        <pc:sldMkLst>
          <pc:docMk/>
          <pc:sldMk cId="3880649005" sldId="427"/>
        </pc:sldMkLst>
        <pc:spChg chg="mod">
          <ac:chgData name="Martyna Gizella" userId="c5c2a2d9-28e2-4633-a990-24de7ccb0130" providerId="ADAL" clId="{912BB475-D6C3-4376-B77B-FFDE96B4EABF}" dt="2026-06-10T08:27:15.166" v="5506" actId="113"/>
          <ac:spMkLst>
            <pc:docMk/>
            <pc:sldMk cId="3880649005" sldId="427"/>
            <ac:spMk id="3" creationId="{ACC1A687-5C11-710D-F2AE-7BB5E190D22D}"/>
          </ac:spMkLst>
        </pc:spChg>
      </pc:sldChg>
      <pc:sldChg chg="modSp add mod ord">
        <pc:chgData name="Martyna Gizella" userId="c5c2a2d9-28e2-4633-a990-24de7ccb0130" providerId="ADAL" clId="{912BB475-D6C3-4376-B77B-FFDE96B4EABF}" dt="2026-06-16T06:23:58.199" v="9008" actId="255"/>
        <pc:sldMkLst>
          <pc:docMk/>
          <pc:sldMk cId="91586522" sldId="428"/>
        </pc:sldMkLst>
        <pc:spChg chg="mod">
          <ac:chgData name="Martyna Gizella" userId="c5c2a2d9-28e2-4633-a990-24de7ccb0130" providerId="ADAL" clId="{912BB475-D6C3-4376-B77B-FFDE96B4EABF}" dt="2026-06-16T06:23:58.199" v="9008" actId="255"/>
          <ac:spMkLst>
            <pc:docMk/>
            <pc:sldMk cId="91586522" sldId="428"/>
            <ac:spMk id="2" creationId="{EFB912ED-0450-6A4C-EB0F-2B583BD6E588}"/>
          </ac:spMkLst>
        </pc:spChg>
        <pc:spChg chg="mod">
          <ac:chgData name="Martyna Gizella" userId="c5c2a2d9-28e2-4633-a990-24de7ccb0130" providerId="ADAL" clId="{912BB475-D6C3-4376-B77B-FFDE96B4EABF}" dt="2026-06-10T08:28:31.914" v="5540" actId="27636"/>
          <ac:spMkLst>
            <pc:docMk/>
            <pc:sldMk cId="91586522" sldId="428"/>
            <ac:spMk id="3" creationId="{EA1AAF33-A563-82EF-2B0D-AA9DAB30869B}"/>
          </ac:spMkLst>
        </pc:spChg>
      </pc:sldChg>
      <pc:sldChg chg="addSp modSp add mod ord">
        <pc:chgData name="Martyna Gizella" userId="c5c2a2d9-28e2-4633-a990-24de7ccb0130" providerId="ADAL" clId="{912BB475-D6C3-4376-B77B-FFDE96B4EABF}" dt="2026-06-10T11:40:21.747" v="7776" actId="1076"/>
        <pc:sldMkLst>
          <pc:docMk/>
          <pc:sldMk cId="4028334714" sldId="429"/>
        </pc:sldMkLst>
        <pc:spChg chg="mod">
          <ac:chgData name="Martyna Gizella" userId="c5c2a2d9-28e2-4633-a990-24de7ccb0130" providerId="ADAL" clId="{912BB475-D6C3-4376-B77B-FFDE96B4EABF}" dt="2026-06-10T11:40:19.435" v="7775" actId="1076"/>
          <ac:spMkLst>
            <pc:docMk/>
            <pc:sldMk cId="4028334714" sldId="429"/>
            <ac:spMk id="2" creationId="{76BE1537-1C74-78E4-4450-2462BD1ACA88}"/>
          </ac:spMkLst>
        </pc:spChg>
        <pc:spChg chg="mod">
          <ac:chgData name="Martyna Gizella" userId="c5c2a2d9-28e2-4633-a990-24de7ccb0130" providerId="ADAL" clId="{912BB475-D6C3-4376-B77B-FFDE96B4EABF}" dt="2026-06-10T10:55:13.903" v="6805" actId="20577"/>
          <ac:spMkLst>
            <pc:docMk/>
            <pc:sldMk cId="4028334714" sldId="429"/>
            <ac:spMk id="3" creationId="{02443DC5-FC65-C8C0-183C-B98303EDF6B9}"/>
          </ac:spMkLst>
        </pc:spChg>
        <pc:picChg chg="add mod">
          <ac:chgData name="Martyna Gizella" userId="c5c2a2d9-28e2-4633-a990-24de7ccb0130" providerId="ADAL" clId="{912BB475-D6C3-4376-B77B-FFDE96B4EABF}" dt="2026-06-10T11:40:21.747" v="7776" actId="1076"/>
          <ac:picMkLst>
            <pc:docMk/>
            <pc:sldMk cId="4028334714" sldId="429"/>
            <ac:picMk id="7" creationId="{9C383682-9147-3286-45FB-257F3C093908}"/>
          </ac:picMkLst>
        </pc:picChg>
      </pc:sldChg>
      <pc:sldChg chg="modSp add mod ord">
        <pc:chgData name="Martyna Gizella" userId="c5c2a2d9-28e2-4633-a990-24de7ccb0130" providerId="ADAL" clId="{912BB475-D6C3-4376-B77B-FFDE96B4EABF}" dt="2026-06-10T11:03:52.078" v="7278"/>
        <pc:sldMkLst>
          <pc:docMk/>
          <pc:sldMk cId="1761031435" sldId="430"/>
        </pc:sldMkLst>
        <pc:spChg chg="mod">
          <ac:chgData name="Martyna Gizella" userId="c5c2a2d9-28e2-4633-a990-24de7ccb0130" providerId="ADAL" clId="{912BB475-D6C3-4376-B77B-FFDE96B4EABF}" dt="2026-06-10T10:16:23.550" v="5807" actId="20577"/>
          <ac:spMkLst>
            <pc:docMk/>
            <pc:sldMk cId="1761031435" sldId="430"/>
            <ac:spMk id="2" creationId="{CD456500-B735-6028-7D50-317444BEC561}"/>
          </ac:spMkLst>
        </pc:spChg>
        <pc:spChg chg="mod">
          <ac:chgData name="Martyna Gizella" userId="c5c2a2d9-28e2-4633-a990-24de7ccb0130" providerId="ADAL" clId="{912BB475-D6C3-4376-B77B-FFDE96B4EABF}" dt="2026-06-10T11:03:45.122" v="7274" actId="5793"/>
          <ac:spMkLst>
            <pc:docMk/>
            <pc:sldMk cId="1761031435" sldId="430"/>
            <ac:spMk id="3" creationId="{38DDFCB1-495C-15F0-D66E-6ACD85E9D349}"/>
          </ac:spMkLst>
        </pc:spChg>
      </pc:sldChg>
      <pc:sldChg chg="modSp add mod ord">
        <pc:chgData name="Martyna Gizella" userId="c5c2a2d9-28e2-4633-a990-24de7ccb0130" providerId="ADAL" clId="{912BB475-D6C3-4376-B77B-FFDE96B4EABF}" dt="2026-06-16T05:55:05.546" v="8729" actId="114"/>
        <pc:sldMkLst>
          <pc:docMk/>
          <pc:sldMk cId="3442069362" sldId="431"/>
        </pc:sldMkLst>
        <pc:spChg chg="mod">
          <ac:chgData name="Martyna Gizella" userId="c5c2a2d9-28e2-4633-a990-24de7ccb0130" providerId="ADAL" clId="{912BB475-D6C3-4376-B77B-FFDE96B4EABF}" dt="2026-06-10T10:32:05.312" v="6256" actId="20577"/>
          <ac:spMkLst>
            <pc:docMk/>
            <pc:sldMk cId="3442069362" sldId="431"/>
            <ac:spMk id="2" creationId="{DAB1E3B8-0AEB-8FF5-C183-6333D247A327}"/>
          </ac:spMkLst>
        </pc:spChg>
        <pc:spChg chg="mod">
          <ac:chgData name="Martyna Gizella" userId="c5c2a2d9-28e2-4633-a990-24de7ccb0130" providerId="ADAL" clId="{912BB475-D6C3-4376-B77B-FFDE96B4EABF}" dt="2026-06-16T05:55:05.546" v="8729" actId="114"/>
          <ac:spMkLst>
            <pc:docMk/>
            <pc:sldMk cId="3442069362" sldId="431"/>
            <ac:spMk id="3" creationId="{A07D8961-B42D-CE8E-0D6F-84C9A41D0E6C}"/>
          </ac:spMkLst>
        </pc:spChg>
      </pc:sldChg>
      <pc:sldChg chg="modSp add mod ord">
        <pc:chgData name="Martyna Gizella" userId="c5c2a2d9-28e2-4633-a990-24de7ccb0130" providerId="ADAL" clId="{912BB475-D6C3-4376-B77B-FFDE96B4EABF}" dt="2026-06-10T11:40:50.421" v="7783" actId="20577"/>
        <pc:sldMkLst>
          <pc:docMk/>
          <pc:sldMk cId="3105987887" sldId="432"/>
        </pc:sldMkLst>
        <pc:spChg chg="mod">
          <ac:chgData name="Martyna Gizella" userId="c5c2a2d9-28e2-4633-a990-24de7ccb0130" providerId="ADAL" clId="{912BB475-D6C3-4376-B77B-FFDE96B4EABF}" dt="2026-06-10T11:28:53.668" v="7308" actId="20577"/>
          <ac:spMkLst>
            <pc:docMk/>
            <pc:sldMk cId="3105987887" sldId="432"/>
            <ac:spMk id="2" creationId="{848616A4-ABC8-0536-63F5-AB440B137FE4}"/>
          </ac:spMkLst>
        </pc:spChg>
        <pc:spChg chg="mod">
          <ac:chgData name="Martyna Gizella" userId="c5c2a2d9-28e2-4633-a990-24de7ccb0130" providerId="ADAL" clId="{912BB475-D6C3-4376-B77B-FFDE96B4EABF}" dt="2026-06-10T11:40:50.421" v="7783" actId="20577"/>
          <ac:spMkLst>
            <pc:docMk/>
            <pc:sldMk cId="3105987887" sldId="432"/>
            <ac:spMk id="3" creationId="{426577F0-5A53-4F63-E78A-726545165680}"/>
          </ac:spMkLst>
        </pc:spChg>
      </pc:sldChg>
      <pc:sldChg chg="modSp add mod">
        <pc:chgData name="Martyna Gizella" userId="c5c2a2d9-28e2-4633-a990-24de7ccb0130" providerId="ADAL" clId="{912BB475-D6C3-4376-B77B-FFDE96B4EABF}" dt="2026-06-18T07:20:49.839" v="11148" actId="20577"/>
        <pc:sldMkLst>
          <pc:docMk/>
          <pc:sldMk cId="3987122779" sldId="434"/>
        </pc:sldMkLst>
        <pc:spChg chg="mod">
          <ac:chgData name="Martyna Gizella" userId="c5c2a2d9-28e2-4633-a990-24de7ccb0130" providerId="ADAL" clId="{912BB475-D6C3-4376-B77B-FFDE96B4EABF}" dt="2026-06-10T11:46:45.705" v="8495" actId="20577"/>
          <ac:spMkLst>
            <pc:docMk/>
            <pc:sldMk cId="3987122779" sldId="434"/>
            <ac:spMk id="2" creationId="{0B875D3A-AF9E-E353-F67C-B298A7ECB179}"/>
          </ac:spMkLst>
        </pc:spChg>
        <pc:spChg chg="mod">
          <ac:chgData name="Martyna Gizella" userId="c5c2a2d9-28e2-4633-a990-24de7ccb0130" providerId="ADAL" clId="{912BB475-D6C3-4376-B77B-FFDE96B4EABF}" dt="2026-06-18T07:20:49.839" v="11148" actId="20577"/>
          <ac:spMkLst>
            <pc:docMk/>
            <pc:sldMk cId="3987122779" sldId="434"/>
            <ac:spMk id="3" creationId="{AF186397-45B6-8F5E-F1D2-9EA1C011BF58}"/>
          </ac:spMkLst>
        </pc:spChg>
      </pc:sldChg>
      <pc:sldChg chg="modSp add mod">
        <pc:chgData name="Martyna Gizella" userId="c5c2a2d9-28e2-4633-a990-24de7ccb0130" providerId="ADAL" clId="{912BB475-D6C3-4376-B77B-FFDE96B4EABF}" dt="2026-06-15T07:21:20.350" v="8498" actId="20577"/>
        <pc:sldMkLst>
          <pc:docMk/>
          <pc:sldMk cId="2110857664" sldId="435"/>
        </pc:sldMkLst>
        <pc:spChg chg="mod">
          <ac:chgData name="Martyna Gizella" userId="c5c2a2d9-28e2-4633-a990-24de7ccb0130" providerId="ADAL" clId="{912BB475-D6C3-4376-B77B-FFDE96B4EABF}" dt="2026-06-15T07:21:20.350" v="8498" actId="20577"/>
          <ac:spMkLst>
            <pc:docMk/>
            <pc:sldMk cId="2110857664" sldId="435"/>
            <ac:spMk id="3" creationId="{E7244758-33C4-BF68-86CB-3AF1A61AA8C7}"/>
          </ac:spMkLst>
        </pc:spChg>
      </pc:sldChg>
      <pc:sldChg chg="addSp modSp add mod">
        <pc:chgData name="Martyna Gizella" userId="c5c2a2d9-28e2-4633-a990-24de7ccb0130" providerId="ADAL" clId="{912BB475-D6C3-4376-B77B-FFDE96B4EABF}" dt="2026-06-10T10:43:09.786" v="6421" actId="14100"/>
        <pc:sldMkLst>
          <pc:docMk/>
          <pc:sldMk cId="2410650636" sldId="436"/>
        </pc:sldMkLst>
        <pc:spChg chg="mod">
          <ac:chgData name="Martyna Gizella" userId="c5c2a2d9-28e2-4633-a990-24de7ccb0130" providerId="ADAL" clId="{912BB475-D6C3-4376-B77B-FFDE96B4EABF}" dt="2026-06-10T10:42:55.386" v="6417" actId="1076"/>
          <ac:spMkLst>
            <pc:docMk/>
            <pc:sldMk cId="2410650636" sldId="436"/>
            <ac:spMk id="2" creationId="{C1E9D040-983D-6A97-F2A2-F10FC71743F0}"/>
          </ac:spMkLst>
        </pc:spChg>
        <pc:spChg chg="mod">
          <ac:chgData name="Martyna Gizella" userId="c5c2a2d9-28e2-4633-a990-24de7ccb0130" providerId="ADAL" clId="{912BB475-D6C3-4376-B77B-FFDE96B4EABF}" dt="2026-06-10T10:43:09.786" v="6421" actId="14100"/>
          <ac:spMkLst>
            <pc:docMk/>
            <pc:sldMk cId="2410650636" sldId="436"/>
            <ac:spMk id="3" creationId="{59464EF3-F320-C7DA-ECBD-E3C73E2327C2}"/>
          </ac:spMkLst>
        </pc:spChg>
        <pc:picChg chg="add mod">
          <ac:chgData name="Martyna Gizella" userId="c5c2a2d9-28e2-4633-a990-24de7ccb0130" providerId="ADAL" clId="{912BB475-D6C3-4376-B77B-FFDE96B4EABF}" dt="2026-06-10T10:43:00.867" v="6419" actId="14100"/>
          <ac:picMkLst>
            <pc:docMk/>
            <pc:sldMk cId="2410650636" sldId="436"/>
            <ac:picMk id="7" creationId="{35864F43-DB94-47BE-30BC-EE00E732D270}"/>
          </ac:picMkLst>
        </pc:picChg>
      </pc:sldChg>
      <pc:sldChg chg="delSp modSp add mod">
        <pc:chgData name="Martyna Gizella" userId="c5c2a2d9-28e2-4633-a990-24de7ccb0130" providerId="ADAL" clId="{912BB475-D6C3-4376-B77B-FFDE96B4EABF}" dt="2026-06-16T06:33:48.863" v="9344" actId="113"/>
        <pc:sldMkLst>
          <pc:docMk/>
          <pc:sldMk cId="3830815100" sldId="438"/>
        </pc:sldMkLst>
        <pc:spChg chg="mod">
          <ac:chgData name="Martyna Gizella" userId="c5c2a2d9-28e2-4633-a990-24de7ccb0130" providerId="ADAL" clId="{912BB475-D6C3-4376-B77B-FFDE96B4EABF}" dt="2026-06-16T06:29:06.790" v="9058" actId="20577"/>
          <ac:spMkLst>
            <pc:docMk/>
            <pc:sldMk cId="3830815100" sldId="438"/>
            <ac:spMk id="2" creationId="{41A3AA6E-0E05-6431-33DF-57D57FABF8FA}"/>
          </ac:spMkLst>
        </pc:spChg>
        <pc:spChg chg="mod">
          <ac:chgData name="Martyna Gizella" userId="c5c2a2d9-28e2-4633-a990-24de7ccb0130" providerId="ADAL" clId="{912BB475-D6C3-4376-B77B-FFDE96B4EABF}" dt="2026-06-16T06:33:48.863" v="9344" actId="113"/>
          <ac:spMkLst>
            <pc:docMk/>
            <pc:sldMk cId="3830815100" sldId="438"/>
            <ac:spMk id="3" creationId="{137515B2-B85C-7923-3798-018DDE2955A9}"/>
          </ac:spMkLst>
        </pc:spChg>
      </pc:sldChg>
      <pc:sldChg chg="modSp add mod">
        <pc:chgData name="Martyna Gizella" userId="c5c2a2d9-28e2-4633-a990-24de7ccb0130" providerId="ADAL" clId="{912BB475-D6C3-4376-B77B-FFDE96B4EABF}" dt="2026-06-16T08:42:19.494" v="10969" actId="255"/>
        <pc:sldMkLst>
          <pc:docMk/>
          <pc:sldMk cId="529006936" sldId="439"/>
        </pc:sldMkLst>
        <pc:spChg chg="mod">
          <ac:chgData name="Martyna Gizella" userId="c5c2a2d9-28e2-4633-a990-24de7ccb0130" providerId="ADAL" clId="{912BB475-D6C3-4376-B77B-FFDE96B4EABF}" dt="2026-06-16T08:42:19.494" v="10969" actId="255"/>
          <ac:spMkLst>
            <pc:docMk/>
            <pc:sldMk cId="529006936" sldId="439"/>
            <ac:spMk id="2" creationId="{7DE3757B-A4A2-E707-B65D-C7FCDA1DFFE2}"/>
          </ac:spMkLst>
        </pc:spChg>
        <pc:spChg chg="mod">
          <ac:chgData name="Martyna Gizella" userId="c5c2a2d9-28e2-4633-a990-24de7ccb0130" providerId="ADAL" clId="{912BB475-D6C3-4376-B77B-FFDE96B4EABF}" dt="2026-06-16T08:34:16.937" v="10870" actId="20577"/>
          <ac:spMkLst>
            <pc:docMk/>
            <pc:sldMk cId="529006936" sldId="439"/>
            <ac:spMk id="3" creationId="{8695D538-4167-9DD6-CED2-75D49EC80634}"/>
          </ac:spMkLst>
        </pc:spChg>
      </pc:sldChg>
      <pc:sldChg chg="addSp delSp modSp add mod ord">
        <pc:chgData name="Martyna Gizella" userId="c5c2a2d9-28e2-4633-a990-24de7ccb0130" providerId="ADAL" clId="{912BB475-D6C3-4376-B77B-FFDE96B4EABF}" dt="2026-06-16T07:37:14.770" v="10092" actId="20577"/>
        <pc:sldMkLst>
          <pc:docMk/>
          <pc:sldMk cId="203978894" sldId="440"/>
        </pc:sldMkLst>
        <pc:spChg chg="mod">
          <ac:chgData name="Martyna Gizella" userId="c5c2a2d9-28e2-4633-a990-24de7ccb0130" providerId="ADAL" clId="{912BB475-D6C3-4376-B77B-FFDE96B4EABF}" dt="2026-06-16T07:29:45.814" v="9942" actId="20577"/>
          <ac:spMkLst>
            <pc:docMk/>
            <pc:sldMk cId="203978894" sldId="440"/>
            <ac:spMk id="2" creationId="{26AD9ED9-E53B-7463-B58F-716AE3FDD627}"/>
          </ac:spMkLst>
        </pc:spChg>
        <pc:spChg chg="mod">
          <ac:chgData name="Martyna Gizella" userId="c5c2a2d9-28e2-4633-a990-24de7ccb0130" providerId="ADAL" clId="{912BB475-D6C3-4376-B77B-FFDE96B4EABF}" dt="2026-06-16T07:37:14.770" v="10092" actId="20577"/>
          <ac:spMkLst>
            <pc:docMk/>
            <pc:sldMk cId="203978894" sldId="440"/>
            <ac:spMk id="3" creationId="{7286EB8E-B0E5-B0B8-6B31-9FB522F5332F}"/>
          </ac:spMkLst>
        </pc:spChg>
      </pc:sldChg>
      <pc:sldChg chg="modSp add mod">
        <pc:chgData name="Martyna Gizella" userId="c5c2a2d9-28e2-4633-a990-24de7ccb0130" providerId="ADAL" clId="{912BB475-D6C3-4376-B77B-FFDE96B4EABF}" dt="2026-06-16T07:38:26.369" v="10101" actId="20577"/>
        <pc:sldMkLst>
          <pc:docMk/>
          <pc:sldMk cId="859008078" sldId="441"/>
        </pc:sldMkLst>
        <pc:spChg chg="mod">
          <ac:chgData name="Martyna Gizella" userId="c5c2a2d9-28e2-4633-a990-24de7ccb0130" providerId="ADAL" clId="{912BB475-D6C3-4376-B77B-FFDE96B4EABF}" dt="2026-06-16T07:38:26.369" v="10101" actId="20577"/>
          <ac:spMkLst>
            <pc:docMk/>
            <pc:sldMk cId="859008078" sldId="441"/>
            <ac:spMk id="3" creationId="{E1A99995-1DCF-F87D-19A6-F81F2ACFBDF5}"/>
          </ac:spMkLst>
        </pc:spChg>
      </pc:sldChg>
      <pc:sldChg chg="modSp add mod">
        <pc:chgData name="Martyna Gizella" userId="c5c2a2d9-28e2-4633-a990-24de7ccb0130" providerId="ADAL" clId="{912BB475-D6C3-4376-B77B-FFDE96B4EABF}" dt="2026-06-16T07:38:51.073" v="10113" actId="15"/>
        <pc:sldMkLst>
          <pc:docMk/>
          <pc:sldMk cId="645624758" sldId="442"/>
        </pc:sldMkLst>
        <pc:spChg chg="mod">
          <ac:chgData name="Martyna Gizella" userId="c5c2a2d9-28e2-4633-a990-24de7ccb0130" providerId="ADAL" clId="{912BB475-D6C3-4376-B77B-FFDE96B4EABF}" dt="2026-06-16T07:38:51.073" v="10113" actId="15"/>
          <ac:spMkLst>
            <pc:docMk/>
            <pc:sldMk cId="645624758" sldId="442"/>
            <ac:spMk id="3" creationId="{BFE86D4C-DAE9-863A-5B73-F434B4BCB81A}"/>
          </ac:spMkLst>
        </pc:spChg>
      </pc:sldChg>
      <pc:sldChg chg="modSp add mod">
        <pc:chgData name="Martyna Gizella" userId="c5c2a2d9-28e2-4633-a990-24de7ccb0130" providerId="ADAL" clId="{912BB475-D6C3-4376-B77B-FFDE96B4EABF}" dt="2026-06-16T07:39:42.640" v="10136" actId="15"/>
        <pc:sldMkLst>
          <pc:docMk/>
          <pc:sldMk cId="1992080291" sldId="443"/>
        </pc:sldMkLst>
        <pc:spChg chg="mod">
          <ac:chgData name="Martyna Gizella" userId="c5c2a2d9-28e2-4633-a990-24de7ccb0130" providerId="ADAL" clId="{912BB475-D6C3-4376-B77B-FFDE96B4EABF}" dt="2026-06-16T07:39:42.640" v="10136" actId="15"/>
          <ac:spMkLst>
            <pc:docMk/>
            <pc:sldMk cId="1992080291" sldId="443"/>
            <ac:spMk id="3" creationId="{80FFA24B-BED5-8248-FAF3-CD71DFC9B563}"/>
          </ac:spMkLst>
        </pc:spChg>
      </pc:sldChg>
      <pc:sldChg chg="modSp add mod">
        <pc:chgData name="Martyna Gizella" userId="c5c2a2d9-28e2-4633-a990-24de7ccb0130" providerId="ADAL" clId="{912BB475-D6C3-4376-B77B-FFDE96B4EABF}" dt="2026-06-16T08:33:34.044" v="10868" actId="6549"/>
        <pc:sldMkLst>
          <pc:docMk/>
          <pc:sldMk cId="910204761" sldId="444"/>
        </pc:sldMkLst>
        <pc:spChg chg="mod">
          <ac:chgData name="Martyna Gizella" userId="c5c2a2d9-28e2-4633-a990-24de7ccb0130" providerId="ADAL" clId="{912BB475-D6C3-4376-B77B-FFDE96B4EABF}" dt="2026-06-16T08:33:34.044" v="10868" actId="6549"/>
          <ac:spMkLst>
            <pc:docMk/>
            <pc:sldMk cId="910204761" sldId="444"/>
            <ac:spMk id="3" creationId="{F84A125D-D1E8-27DF-8B1C-7D47633A5173}"/>
          </ac:spMkLst>
        </pc:spChg>
      </pc:sldChg>
      <pc:sldChg chg="modSp add mod">
        <pc:chgData name="Martyna Gizella" userId="c5c2a2d9-28e2-4633-a990-24de7ccb0130" providerId="ADAL" clId="{912BB475-D6C3-4376-B77B-FFDE96B4EABF}" dt="2026-06-16T08:41:50.653" v="10965" actId="20577"/>
        <pc:sldMkLst>
          <pc:docMk/>
          <pc:sldMk cId="1367226273" sldId="445"/>
        </pc:sldMkLst>
        <pc:spChg chg="mod">
          <ac:chgData name="Martyna Gizella" userId="c5c2a2d9-28e2-4633-a990-24de7ccb0130" providerId="ADAL" clId="{912BB475-D6C3-4376-B77B-FFDE96B4EABF}" dt="2026-06-16T08:41:50.653" v="10965" actId="20577"/>
          <ac:spMkLst>
            <pc:docMk/>
            <pc:sldMk cId="1367226273" sldId="445"/>
            <ac:spMk id="2" creationId="{9D53B199-8967-F1CE-8845-014697B038FB}"/>
          </ac:spMkLst>
        </pc:spChg>
        <pc:spChg chg="mod">
          <ac:chgData name="Martyna Gizella" userId="c5c2a2d9-28e2-4633-a990-24de7ccb0130" providerId="ADAL" clId="{912BB475-D6C3-4376-B77B-FFDE96B4EABF}" dt="2026-06-16T08:36:35.919" v="10890" actId="20577"/>
          <ac:spMkLst>
            <pc:docMk/>
            <pc:sldMk cId="1367226273" sldId="445"/>
            <ac:spMk id="3" creationId="{D13535B2-F119-C774-B6E2-EC2C6EEE47E7}"/>
          </ac:spMkLst>
        </pc:spChg>
      </pc:sldChg>
      <pc:sldChg chg="modSp add mod">
        <pc:chgData name="Martyna Gizella" userId="c5c2a2d9-28e2-4633-a990-24de7ccb0130" providerId="ADAL" clId="{912BB475-D6C3-4376-B77B-FFDE96B4EABF}" dt="2026-06-16T08:03:32.866" v="10730" actId="27636"/>
        <pc:sldMkLst>
          <pc:docMk/>
          <pc:sldMk cId="4272020686" sldId="446"/>
        </pc:sldMkLst>
        <pc:spChg chg="mod">
          <ac:chgData name="Martyna Gizella" userId="c5c2a2d9-28e2-4633-a990-24de7ccb0130" providerId="ADAL" clId="{912BB475-D6C3-4376-B77B-FFDE96B4EABF}" dt="2026-06-16T08:03:32.866" v="10730" actId="27636"/>
          <ac:spMkLst>
            <pc:docMk/>
            <pc:sldMk cId="4272020686" sldId="446"/>
            <ac:spMk id="3" creationId="{BFF00326-0B82-D640-8260-43891E17D0E5}"/>
          </ac:spMkLst>
        </pc:spChg>
      </pc:sldChg>
      <pc:sldChg chg="modSp add mod">
        <pc:chgData name="Martyna Gizella" userId="c5c2a2d9-28e2-4633-a990-24de7ccb0130" providerId="ADAL" clId="{912BB475-D6C3-4376-B77B-FFDE96B4EABF}" dt="2026-06-16T07:56:24.078" v="10607" actId="20577"/>
        <pc:sldMkLst>
          <pc:docMk/>
          <pc:sldMk cId="1584077299" sldId="447"/>
        </pc:sldMkLst>
        <pc:spChg chg="mod">
          <ac:chgData name="Martyna Gizella" userId="c5c2a2d9-28e2-4633-a990-24de7ccb0130" providerId="ADAL" clId="{912BB475-D6C3-4376-B77B-FFDE96B4EABF}" dt="2026-06-16T07:56:24.078" v="10607" actId="20577"/>
          <ac:spMkLst>
            <pc:docMk/>
            <pc:sldMk cId="1584077299" sldId="447"/>
            <ac:spMk id="3" creationId="{836C8A52-A92A-3FBC-0F83-1DDF1A2DFF40}"/>
          </ac:spMkLst>
        </pc:spChg>
      </pc:sldChg>
      <pc:sldChg chg="modSp add mod">
        <pc:chgData name="Martyna Gizella" userId="c5c2a2d9-28e2-4633-a990-24de7ccb0130" providerId="ADAL" clId="{912BB475-D6C3-4376-B77B-FFDE96B4EABF}" dt="2026-06-16T08:07:28.762" v="10760" actId="20577"/>
        <pc:sldMkLst>
          <pc:docMk/>
          <pc:sldMk cId="2206199810" sldId="448"/>
        </pc:sldMkLst>
        <pc:spChg chg="mod">
          <ac:chgData name="Martyna Gizella" userId="c5c2a2d9-28e2-4633-a990-24de7ccb0130" providerId="ADAL" clId="{912BB475-D6C3-4376-B77B-FFDE96B4EABF}" dt="2026-06-16T08:07:28.762" v="10760" actId="20577"/>
          <ac:spMkLst>
            <pc:docMk/>
            <pc:sldMk cId="2206199810" sldId="448"/>
            <ac:spMk id="3" creationId="{083BF643-4276-20A2-ADFB-98DB6EC8350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2026-06-18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44143-E324-41F0-D095-B63730687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0FFC77DC-1E82-D5FC-523F-963DA83D9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E7BBFFF-BD71-2C5B-887C-99607863A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B96582A-2890-5E10-3370-DE40FDC2D8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9376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46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2026-06-18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2026-06-18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2026-06-18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DFD7AA6-312F-4D41-9EDC-04F082B27674}"/>
              </a:ext>
            </a:extLst>
          </p:cNvPr>
          <p:cNvSpPr/>
          <p:nvPr userDrawn="1"/>
        </p:nvSpPr>
        <p:spPr>
          <a:xfrm>
            <a:off x="10791730" y="7380289"/>
            <a:ext cx="1356948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003363" y="5075981"/>
            <a:ext cx="9433048" cy="55351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dirty="0"/>
              <a:t>Kwalifikowalność wydatków w projektach </a:t>
            </a:r>
            <a:r>
              <a:rPr lang="pl-PL" dirty="0" err="1"/>
              <a:t>FEnIKS</a:t>
            </a:r>
            <a:r>
              <a:rPr lang="pl-PL" dirty="0"/>
              <a:t> 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2183383" y="5629491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Gizella Martyna</a:t>
            </a:r>
            <a:endParaRPr lang="pl-PL" altLang="pl-PL" sz="1400" b="0" i="1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Wrocław, 23-24 czerwca 2026 r.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3C2BC-2310-AB43-BFB3-F0E3F489A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415760-EF88-3D34-6D7D-8ECAC4B2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1007873"/>
          </a:xfrm>
        </p:spPr>
        <p:txBody>
          <a:bodyPr>
            <a:normAutofit fontScale="90000"/>
          </a:bodyPr>
          <a:lstStyle/>
          <a:p>
            <a:r>
              <a:rPr lang="pl-PL" dirty="0"/>
              <a:t>Opłaty finansowe – Wytyczne dotyczące kwalifikowalności wydatków na lata 2021-2027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51DFE1-B346-2732-F9AB-60DF5238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2267669"/>
            <a:ext cx="12025335" cy="4032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Opłaty finansowe, które mogą być uznane za kwalifikowane w ramach kosztów bezpośrednich projektu:</a:t>
            </a:r>
          </a:p>
          <a:p>
            <a:r>
              <a:rPr lang="pl-PL" dirty="0"/>
              <a:t>opłaty notarialne, opłaty administracyjne związane z uzyskiwaniem wszelkiego rodzaju pozwoleń, czy zgód niezbędnych do realizacji projektu, o ile faktycznie zostały poniesione przez beneficjenta (np. przyłączenia do sieci energetycznej),</a:t>
            </a:r>
          </a:p>
          <a:p>
            <a:r>
              <a:rPr lang="pl-PL" dirty="0"/>
              <a:t>koszty ubezpieczeń lub gwarancji bankowych, o ile są wymagane przez przepisy prawa, SZOP lub regulamin wyboru projektów, z wyłączeniem wydatków na ubezpieczenia dotyczących fazy eksploatacyjnej projektu, </a:t>
            </a:r>
          </a:p>
          <a:p>
            <a:r>
              <a:rPr lang="pl-PL" dirty="0"/>
              <a:t>wydatki na ewaluację, o ile ich poniesienie jest wymagane przez właściwą instytucję będącą stroną umowy, za zgodą IZ.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925657-5AB9-0343-2389-FA5610E570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4295022-EEF3-F577-6767-7583FC84134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DD83E-F713-C266-53EB-F19660424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FA9087-7D77-C0A7-55FE-167018D4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Opłaty finansowe – zał. 8 dodatkowe warunki kwalifikowalności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EF7EFE-A088-175E-B887-DF4C9010A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2123653"/>
            <a:ext cx="11478091" cy="4176185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Koszty ponoszone za usunięcie drzew lub krzewów mogą być kwalifikowane, jeżeli zostały poniesione zgodnie z ustawą o ochronie przyrody, tj.:</a:t>
            </a:r>
          </a:p>
          <a:p>
            <a:pPr lvl="1"/>
            <a:r>
              <a:rPr lang="pl-PL" dirty="0"/>
              <a:t>Usunięcie drzewa lub krzewu z terenu nieruchomości lub jej części może nastąpić po uzyskaniu zezwolenia wydanego na wniosek posiadacza nieruchomości za zgodą właściciela tej nieruchomości;</a:t>
            </a:r>
          </a:p>
          <a:p>
            <a:pPr lvl="1"/>
            <a:r>
              <a:rPr lang="pl-PL" dirty="0"/>
              <a:t>Zezwolenie na usunięcie drzewa lub krzewu z terenu nieruchomości wydaje wójt, burmistrz albo prezydent miasta, a w przypadku gdy zezwolenie dotyczy usunięcia drzewa lub krzewu z terenu nieruchomości lub jej części wpisanej do rejestru zabytków – wojewódzki konserwator zabytków;</a:t>
            </a:r>
          </a:p>
          <a:p>
            <a:pPr lvl="1"/>
            <a:r>
              <a:rPr lang="pl-PL" dirty="0"/>
              <a:t>Posiadacz nieruchomości ponosi opłaty za usunięcie drzewa lub krzewu. Opłaty nalicza są w zezwoleniu na usunięcie drzewa lub krzewu i pobierane przez organ właściwy do wydania tego zezwolenia.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C5B9FE-C48B-6440-C57D-124C3F1726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89AFD4F-9DA7-8C92-33D6-A5064C3A7F3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57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F9B45-5231-B3B0-81CB-32CB4833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4BBBFF-0D80-B082-92C4-599B4349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Opłaty finansowe – zał. 8 dodatkowe warunki kwalifikowalności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560BB9-98EA-3ACF-CE18-0C14501E8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dirty="0"/>
              <a:t>Koszty ponoszone na </a:t>
            </a:r>
            <a:r>
              <a:rPr lang="pl-PL" b="1" dirty="0"/>
              <a:t>opłaty za zajęcie pasa drogowego </a:t>
            </a:r>
            <a:r>
              <a:rPr lang="pl-PL" dirty="0"/>
              <a:t>mogą być kwalifikowane, jeżeli zostały poniesione zgodnie z ustawą o drogach publicznych, tj.:</a:t>
            </a:r>
          </a:p>
          <a:p>
            <a:pPr lvl="1"/>
            <a:r>
              <a:rPr lang="pl-PL" dirty="0"/>
              <a:t>Za zajęcie pasa drogowego pobiera się opłatę;</a:t>
            </a:r>
          </a:p>
          <a:p>
            <a:pPr lvl="1"/>
            <a:r>
              <a:rPr lang="pl-PL" dirty="0"/>
              <a:t>Opłatę nalicza i pobiera (w drodze decyzji administracyjnej) właściwy zarządca drogi przy udzielaniu zezwolenia na zajęcie pasa drogowego. </a:t>
            </a:r>
          </a:p>
          <a:p>
            <a:pPr marL="0" lvl="0" indent="0">
              <a:buNone/>
            </a:pPr>
            <a:r>
              <a:rPr lang="pl-PL" dirty="0"/>
              <a:t>Mając na uwadze powyższe regulacje, identyfikuje się 3 warianty weryfikacji kwalifikowalności ww. wydatku, z których tylko jeden wariant dopuszcza kwalifikowanie </a:t>
            </a:r>
            <a:r>
              <a:rPr lang="pl-PL" b="1" dirty="0"/>
              <a:t>opłaty za zajęcie pasa drogowego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Beneficjent ponosi opłaty na rzecz innego podmiotu (gminy) – w takim przypadku można uznać, iż wydatki zostały faktycznie poniesione przez beneficjenta</a:t>
            </a:r>
            <a:r>
              <a:rPr lang="pl-PL" u="sng" dirty="0"/>
              <a:t>; dotyczy to również sytuacji, w której Beneficjentem jest spółka komunalna i ponosi ona wydatki na rzecz gminy, do której ta spółka należy, a gmina nie jest zaangażowana finansowo w realizację projektu.</a:t>
            </a:r>
            <a:endParaRPr lang="pl-PL" sz="2000" dirty="0"/>
          </a:p>
          <a:p>
            <a:pPr marL="503971" lvl="1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98166D-76B3-D6F5-BF2A-027C6352C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D935816-6036-7680-6D92-4FF5F334D7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5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B93A2-76D3-D835-EC4A-6883E242C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3F2DB0-74D8-4B58-1DE9-3F4D933B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Opłaty finansowe – zał. 8 dodatkowe warunki kwalifikowalności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7991BC-4732-A9CE-F8B4-4DB328EFE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dirty="0"/>
              <a:t>W pozostałych dwóch wariantach opłaty za zajęcie pasa drogowego są wydatkami niekwalifikowanymi:</a:t>
            </a:r>
          </a:p>
          <a:p>
            <a:pPr lvl="1"/>
            <a:r>
              <a:rPr lang="pl-PL" dirty="0"/>
              <a:t>Gmina, na rzecz której będą wnoszone opłaty w związku z realizacją projektu w ramach </a:t>
            </a:r>
            <a:r>
              <a:rPr lang="pl-PL" dirty="0" err="1"/>
              <a:t>FEnIKS</a:t>
            </a:r>
            <a:r>
              <a:rPr lang="pl-PL" dirty="0"/>
              <a:t> jest jednocześnie beneficjentem w ramach tegoż projektu – w tym wypadku opłata nie została faktycznie poniesiona przez beneficjenta. </a:t>
            </a:r>
            <a:r>
              <a:rPr lang="pl-PL" u="sng" dirty="0"/>
              <a:t>W związku z powyższym wydatek ten nie może być uznany za wydatek kwalifikowalny;</a:t>
            </a:r>
            <a:endParaRPr lang="pl-PL" sz="2000" dirty="0"/>
          </a:p>
          <a:p>
            <a:pPr lvl="1"/>
            <a:r>
              <a:rPr lang="pl-PL" dirty="0"/>
              <a:t>Beneficjent ponosi opłaty na rzecz innego podmiotu (np. gminy), który został wskazany w umowie o dofinansowanie jako podmiot upoważniony do ponoszenia wydatków kwalifikowalnych (lub podmiot upoważniony do ponoszenia wydatków kwalifikowalnych ponosi opłaty na rzecz beneficjenta) – </a:t>
            </a:r>
            <a:r>
              <a:rPr lang="pl-PL" u="sng" dirty="0"/>
              <a:t>w takim przypadku, przedmiotowy wydatek nie będzie mógł być uznany za kwalifikowalny.</a:t>
            </a:r>
            <a:endParaRPr lang="pl-PL" dirty="0"/>
          </a:p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r>
              <a:rPr lang="pl-PL" dirty="0"/>
              <a:t>Opłaty za umieszczenie urządzeń w pasie drogowym nie będą kwalifikowane, o ile należą do kosztów operacyjnych, tj. ponoszonych po przekazaniu inwestycji do użytkowania.</a:t>
            </a:r>
          </a:p>
          <a:p>
            <a:pPr marL="503971" lvl="1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30F7DC-CC7C-F180-F9A7-1E5095DD0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7E2B79-88C6-C590-8335-E41548F0E9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6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7F4CF-4D44-5251-E6F1-441F15D59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B912ED-0450-6A4C-EB0F-2B583BD6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>
            <a:normAutofit fontScale="90000"/>
          </a:bodyPr>
          <a:lstStyle/>
          <a:p>
            <a:r>
              <a:rPr lang="pl-PL" dirty="0"/>
              <a:t>Odtworzenie nawierzchni drogi – </a:t>
            </a:r>
            <a:r>
              <a:rPr lang="pl-PL" sz="2200" dirty="0"/>
              <a:t>zał. 8 dodatkowe warunki kwalifikowalności</a:t>
            </a:r>
            <a:r>
              <a:rPr lang="pl-PL" dirty="0"/>
              <a:t> 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1AAF33-A563-82EF-2B0D-AA9DAB30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pl-PL" dirty="0"/>
              <a:t>Kwalifikowane będą koszty związane z </a:t>
            </a:r>
            <a:r>
              <a:rPr lang="pl-PL" u="sng" dirty="0"/>
              <a:t>odtworzeniem pasa drogowego w granicach jezdni do stanu pierwotnego i innych nawierzchni utwardzonych, tj. sprzed powodzi, wynikającym z zezwolenia na zajęcie pasa drogowego</a:t>
            </a:r>
            <a:r>
              <a:rPr lang="pl-PL" dirty="0"/>
              <a:t> (lub dokumentów równoważnych), w tym możliwe jest ujęcie kosztów poniesionych na odtworzenie lub remont w niezbędnym zakresie konstrukcji dróg wraz z urządzeniami odwadniającymi (wpusty, odwodnienia liniowe z przyłączami) zniszczonych w wyniku powodzi z zastrzeżeniem:</a:t>
            </a:r>
          </a:p>
          <a:p>
            <a:pPr lvl="2"/>
            <a:r>
              <a:rPr lang="pl-PL" dirty="0"/>
              <a:t>zakres odtworzenia powinien być zbieżny z pasem drogowym wyznaczonym przez długość budowanej sieci w ramach projektu,</a:t>
            </a:r>
          </a:p>
          <a:p>
            <a:pPr lvl="2"/>
            <a:r>
              <a:rPr lang="pl-PL" dirty="0"/>
              <a:t>odtworzenie pasa drogowego dla robót wykonywanych w granicach jezdni nie może wykraczać poza dwa pasy ruchu,</a:t>
            </a:r>
          </a:p>
          <a:p>
            <a:pPr lvl="2"/>
            <a:r>
              <a:rPr lang="pl-PL" dirty="0"/>
              <a:t>odtworzenie dla sieci zlokalizowanej pod utwardzonymi nawierzchniami placów, rynków, bulwarów itp. oraz w pasie drogowym poza granicami jezdni ograniczone wyłącznie do pasa robót. W przypadku sieci zlokalizowanej pod chodnikami pieszymi i ścieżkami rowerowymi możliwe jest ujęcie w kosztach ich pełnego odtworzenia.</a:t>
            </a:r>
          </a:p>
          <a:p>
            <a:pPr lvl="2"/>
            <a:r>
              <a:rPr lang="pl-PL" dirty="0"/>
              <a:t>koszty nie mogą obejmować inwestycji (w tym remontu) w inną infrastrukturę techniczną niż objęta finansowaniem w ramach danego naboru </a:t>
            </a:r>
            <a:r>
              <a:rPr lang="pl-PL" dirty="0" err="1"/>
              <a:t>FEnIKS</a:t>
            </a:r>
            <a:r>
              <a:rPr lang="pl-PL" dirty="0"/>
              <a:t>, </a:t>
            </a:r>
          </a:p>
          <a:p>
            <a:pPr lvl="2"/>
            <a:r>
              <a:rPr lang="pl-PL" dirty="0"/>
              <a:t>dopuszcza się zmianę rodzaju materiałów w konstrukcji drogi, prowadzącą do uzyskania zgodności z wymaganiami warunków technicznych potwierdzonych w decyzji zarządcy drogi.</a:t>
            </a:r>
          </a:p>
          <a:p>
            <a:endParaRPr lang="pl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7F4BD6C-B527-A442-BCA8-846988AFA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D97417-86E2-7D79-D999-9D32800A70B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0065D-C7D5-3C19-2292-4FDF4CBB9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D657E4-52D7-64B4-D97D-D4C33082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1007792"/>
          </a:xfrm>
        </p:spPr>
        <p:txBody>
          <a:bodyPr>
            <a:normAutofit fontScale="90000"/>
          </a:bodyPr>
          <a:lstStyle/>
          <a:p>
            <a:r>
              <a:rPr lang="pl-PL" dirty="0"/>
              <a:t>Amortyzacja i leasing środków trwałych oraz wartości niematerialnych i prawnych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C8F42C-C983-6E69-5668-823188990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979637"/>
            <a:ext cx="12025335" cy="4320201"/>
          </a:xfrm>
        </p:spPr>
        <p:txBody>
          <a:bodyPr>
            <a:normAutofit/>
          </a:bodyPr>
          <a:lstStyle/>
          <a:p>
            <a:r>
              <a:rPr lang="pl-PL" dirty="0"/>
              <a:t>Koszty amortyzacji mogą być uznane za kwalifikowalne gdy spełnione są następujące warunki: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kwota wydatków jest należycie uzasadniona dokumentami potwierdzającymi o wartości dowodowej równoważnej fakturom obejmującym koszty kwalifikowalne,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koszty odnoszą się wyłącznie do okresu realizacji projektu wskazanego w umowie o dofinansowanie projektu,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dotacje publiczne nie zostały wykorzystane do celów nabycia amortyzowanych aktywów.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Koszty pozyskania wartości niematerialnych i prawnych w formie </a:t>
            </a:r>
            <a:r>
              <a:rPr lang="pl-PL" u="sng" dirty="0"/>
              <a:t>amortyzacji</a:t>
            </a:r>
            <a:r>
              <a:rPr lang="pl-PL" dirty="0"/>
              <a:t>, </a:t>
            </a:r>
            <a:r>
              <a:rPr lang="pl-PL" u="sng" dirty="0"/>
              <a:t>leasingu</a:t>
            </a:r>
            <a:r>
              <a:rPr lang="pl-PL" dirty="0"/>
              <a:t> lub w inny sposób</a:t>
            </a:r>
            <a:r>
              <a:rPr lang="pl-PL" b="1" dirty="0"/>
              <a:t> wymagają uzasadnienia konieczności pozyskania tych środków we Wniosku o dofinansowanie.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C49B92-9382-CEF9-5F65-8C96E283A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6ECAFB-2271-4EBB-4E97-44C506D896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2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3F7D-261B-0553-797A-726498171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F89E3-E96D-619A-550D-01269A04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KOSZTY KWALIFIKOWANE w projektach 09.01 i 10.01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70C581-D7D4-EF54-99D4-FFFB559B9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Koszty bezpośrednie tj. koszty bezpośrednio związane z realizacją celu projektu:</a:t>
            </a:r>
          </a:p>
          <a:p>
            <a:r>
              <a:rPr lang="pl-PL" dirty="0"/>
              <a:t>Roboty budowlane,</a:t>
            </a:r>
          </a:p>
          <a:p>
            <a:r>
              <a:rPr lang="pl-PL" dirty="0"/>
              <a:t>Usługi zewnętrzne – działania informacyjne i promocyjne,</a:t>
            </a:r>
          </a:p>
          <a:p>
            <a:r>
              <a:rPr lang="pl-PL" dirty="0"/>
              <a:t>Usługi zewnętrzne,</a:t>
            </a:r>
          </a:p>
          <a:p>
            <a:r>
              <a:rPr lang="pl-PL" dirty="0"/>
              <a:t>Środki trwałe/dostawy,</a:t>
            </a:r>
          </a:p>
          <a:p>
            <a:r>
              <a:rPr lang="pl-PL" dirty="0"/>
              <a:t>Nadzór / zarządzanie inwestycją,</a:t>
            </a:r>
          </a:p>
          <a:p>
            <a:r>
              <a:rPr lang="pl-PL" dirty="0"/>
              <a:t>Personel projektu.</a:t>
            </a:r>
          </a:p>
          <a:p>
            <a:pPr marL="0" indent="0">
              <a:buNone/>
            </a:pPr>
            <a:r>
              <a:rPr lang="pl-PL" b="1" dirty="0"/>
              <a:t>Koszty pośrednie tj. koszty których nie można bezpośrednio przypisać do głównego celu projektu:</a:t>
            </a:r>
          </a:p>
          <a:p>
            <a:pPr marL="0" indent="0">
              <a:buNone/>
            </a:pPr>
            <a:r>
              <a:rPr lang="pl-PL" dirty="0"/>
              <a:t>Koszty pośrednie rozliczane są metodą uproszczoną przy zastosowaniu stawki ryczałtowej w wysokości 7% liczonej od kwalifikowanych kosztów bezpośrednich.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C6BDEF-96CD-366D-AF6C-C8AF89B1C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D016B12-2339-F3EA-3216-2366F8A776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07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043EF-9A55-DBF9-C808-E95BB3B68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3E4778-46F0-1CE0-1DD2-5A891D75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KOSZTY POŚREDNIE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FB49FB-4A1C-E826-99E2-6DF74A4EC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Katalog kosztów pośrednich ma charakter otwarty i stanowi załącznik do Umowy o dofinansowanie.</a:t>
            </a:r>
          </a:p>
          <a:p>
            <a:r>
              <a:rPr lang="pl-PL" dirty="0"/>
              <a:t>Koszty pośrednie są jednoznacznie powiązane z kosztami bezpośrednimi i funkcjonują jako odpowiedni procent liczony od tych kosztów – nie funkcjonują w postaci samodzielnych rzeczywistych, indywidualnie dokumentowanych i księgowanych kosztów związanych z zarzadzaniem projektem,</a:t>
            </a:r>
          </a:p>
          <a:p>
            <a:r>
              <a:rPr lang="pl-PL" dirty="0"/>
              <a:t>Koszty pośrednie traktowane są jak wydatki faktycznie poniesione. Nie ma obowiązku gromadzenia faktur i innych dokumentów księgowych o równoważnej wartości dowodowej na potwierdzenie poniesienia wydatku w ramach projektu. </a:t>
            </a:r>
          </a:p>
          <a:p>
            <a:r>
              <a:rPr lang="pl-PL" dirty="0"/>
              <a:t>Na etapie realizacji projektu przy wnioskach beneficjenta o płatność sprawdzamy, czy w zestawieniu poniesionych kosztów bezpośrednich nie zostały wykazane koszty pośrednie. </a:t>
            </a:r>
          </a:p>
          <a:p>
            <a:r>
              <a:rPr lang="pl-PL" dirty="0"/>
              <a:t>Koszty pośrednie rozliczone w ramach kosztów bezpośrednich są niekwalifikowalne.</a:t>
            </a:r>
          </a:p>
          <a:p>
            <a:r>
              <a:rPr lang="pl-PL" i="1" dirty="0"/>
              <a:t>Wszystkie koszty, których nie można bezpośrednio przypisać do głównego celu, a w szczególności koszty administracyjne związane z obsługą projektu, która nie wymaga podejmowania merytorycznych działań zmierzających do osiągnięcia celu projektu, zgodnie z Regulaminem wyboru projektów rozliczane będą stawką ryczałtową wynikającą z Regulaminu wyboru projektów. 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DEDC0F-1D53-AB5C-AD65-F000834ED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044A6F-506F-6605-E1CC-AAF710E6D1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00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CE43-ACC6-15E8-1585-36DA7537F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CE880525-F461-09C9-D65B-BC62ABB449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9C0E77A0-D898-CAEB-F5ED-8015C0008828}"/>
              </a:ext>
            </a:extLst>
          </p:cNvPr>
          <p:cNvSpPr txBox="1">
            <a:spLocks/>
          </p:cNvSpPr>
          <p:nvPr/>
        </p:nvSpPr>
        <p:spPr bwMode="auto">
          <a:xfrm>
            <a:off x="1876579" y="539477"/>
            <a:ext cx="96866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br>
              <a:rPr lang="pl-PL" dirty="0"/>
            </a:br>
            <a:r>
              <a:rPr lang="pl-PL" dirty="0"/>
              <a:t>Kwalifikowane koszty bezpośrednie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526B6E9-4FC2-0C82-1B02-40ADCB5A6E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1995218-3AF2-8D6E-9BF5-9CBABB7B18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81692DF-3DCF-8AE0-6711-B10E5650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578" y="1951861"/>
            <a:ext cx="9686617" cy="42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21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DE483-D050-FC5B-2DD9-80E0B298A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693F1F-8087-6976-E2CF-7D20AC7F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Roboty budowlane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B9A723-E7B6-E392-5133-8A1537D4D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Roboty budowlane powinny być prowadzone zgodnie z obowiązującym prawem, w tym w szczególności zgodnie z ustawą </a:t>
            </a:r>
            <a:r>
              <a:rPr lang="pl-PL" b="1" dirty="0"/>
              <a:t>Prawo budowlane</a:t>
            </a:r>
            <a:r>
              <a:rPr lang="pl-PL" dirty="0"/>
              <a:t>, z uwzględnieniem „specustaw” wraz z aktami wykonawczymi do tych ustaw.</a:t>
            </a:r>
          </a:p>
          <a:p>
            <a:r>
              <a:rPr lang="pl-PL" dirty="0"/>
              <a:t>Ustawa z 11 sierpnia 2001 r. o szczególnych zasadach odbudowy, remontów i rozbiórek obiektów budowlanych zniszczonych lub uszkodzonych w wyniku działania żywiołu (</a:t>
            </a:r>
            <a:r>
              <a:rPr lang="pl-PL" dirty="0" err="1"/>
              <a:t>t.j</a:t>
            </a:r>
            <a:r>
              <a:rPr lang="pl-PL" dirty="0"/>
              <a:t>. Dz. U. 2024 poz. 1190), </a:t>
            </a:r>
          </a:p>
          <a:p>
            <a:r>
              <a:rPr lang="pl-PL" dirty="0"/>
              <a:t>Ustawa z dnia 16 września 2011 r. o szczególnych rozwiązaniach związanych z usuwaniem skutków powodzi (</a:t>
            </a:r>
            <a:r>
              <a:rPr lang="pl-PL" dirty="0" err="1"/>
              <a:t>t.j</a:t>
            </a:r>
            <a:r>
              <a:rPr lang="pl-PL" dirty="0"/>
              <a:t>. Dz. U. z 2024 r. poz. 654),</a:t>
            </a:r>
          </a:p>
          <a:p>
            <a:pPr marL="0" indent="0">
              <a:buNone/>
            </a:pPr>
            <a:r>
              <a:rPr lang="pl-PL" dirty="0"/>
              <a:t>Akty wykonawcze do powyższych ustaw:</a:t>
            </a:r>
          </a:p>
          <a:p>
            <a:r>
              <a:rPr lang="pl-PL" dirty="0"/>
              <a:t>rozporządzenie Rady Ministrów z dnia 16 września 2024 r. w sprawie wykazu gmin, w których są stosowane szczególne rozwiązania związane z usuwaniem skutków powodzi z września 2024 r., oraz rozwiązań stosowanych na ich terenie (Dz.U. 2024 poz. 1859),</a:t>
            </a:r>
          </a:p>
          <a:p>
            <a:r>
              <a:rPr lang="pl-PL" dirty="0"/>
              <a:t>rozporządzenie Prezesa Rady Ministrów z dnia 5 października 2024 r. w sprawie gmin poszkodowanych w wyniku powodzi we wrześniu 2024 r., w których stosuje się szczególne zasady odbudowy, remontów i rozbiórek obiektów budowlanych (Dz.U.2024 poz. 1483, z </a:t>
            </a:r>
            <a:r>
              <a:rPr lang="pl-PL" dirty="0" err="1"/>
              <a:t>późn</a:t>
            </a:r>
            <a:r>
              <a:rPr lang="pl-PL" dirty="0"/>
              <a:t>. zm.)</a:t>
            </a:r>
          </a:p>
          <a:p>
            <a:r>
              <a:rPr lang="pl-PL" dirty="0"/>
              <a:t>rozporządzenie Prezesa Rady Ministrów z dnia 13 listopada 2024 r. w sprawie gmin poszkodowanych w wyniku działania żywiołu we wrześniu 2024 r., w których stosuje się szczególne zasady odbudowy, remontów i rozbiórek obiektów budowlanych (Dz.U.2024.poz. 1651).</a:t>
            </a:r>
          </a:p>
          <a:p>
            <a:endParaRPr lang="pl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429C3F-F9DB-D374-7AB3-E6C88AA771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0DE8AD-6B84-14C0-FEBB-2A83D119653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8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279" y="467469"/>
            <a:ext cx="3277964" cy="960603"/>
          </a:xfrm>
        </p:spPr>
        <p:txBody>
          <a:bodyPr/>
          <a:lstStyle/>
          <a:p>
            <a:r>
              <a:rPr lang="pl-PL" dirty="0"/>
              <a:t>Najważniejsze dokumenty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334892" y="755502"/>
            <a:ext cx="2984402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9771" y="755502"/>
            <a:ext cx="2826620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altLang="pl-PL" b="1" dirty="0">
                <a:solidFill>
                  <a:schemeClr val="bg1"/>
                </a:solidFill>
                <a:latin typeface="Open Sans" pitchFamily="34" charset="0"/>
              </a:rPr>
              <a:t>Umowa </a:t>
            </a:r>
          </a:p>
          <a:p>
            <a:pPr algn="ctr">
              <a:defRPr/>
            </a:pPr>
            <a:r>
              <a:rPr lang="pl-PL" altLang="pl-PL" b="1" dirty="0">
                <a:solidFill>
                  <a:schemeClr val="bg1"/>
                </a:solidFill>
                <a:latin typeface="Open Sans" pitchFamily="34" charset="0"/>
              </a:rPr>
              <a:t>o dofinansowanie </a:t>
            </a:r>
          </a:p>
          <a:p>
            <a:pPr algn="ctr">
              <a:defRPr/>
            </a:pPr>
            <a:r>
              <a:rPr lang="pl-PL" altLang="pl-PL" b="1" dirty="0">
                <a:solidFill>
                  <a:schemeClr val="bg1"/>
                </a:solidFill>
                <a:latin typeface="Open Sans" pitchFamily="34" charset="0"/>
              </a:rPr>
              <a:t>z załącznikami</a:t>
            </a:r>
          </a:p>
          <a:p>
            <a:pPr>
              <a:defRPr/>
            </a:pPr>
            <a:endParaRPr lang="pl-PL" altLang="pl-PL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endParaRPr lang="pl-PL" altLang="pl-PL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endParaRPr lang="pl-PL" altLang="pl-PL" b="1" dirty="0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4849" y="3592242"/>
            <a:ext cx="5941542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5677372" y="1052513"/>
            <a:ext cx="2523044" cy="1719211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b="1" dirty="0">
                <a:solidFill>
                  <a:schemeClr val="bg1"/>
                </a:solidFill>
                <a:latin typeface="Open Sans" pitchFamily="34" charset="0"/>
              </a:rPr>
              <a:t>Wytyczne dotyczące kwalifikowalności wydatków na lata 2021-2027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8665076" y="890711"/>
            <a:ext cx="2126654" cy="2241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495751" y="3723874"/>
            <a:ext cx="5544616" cy="2216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pl-PL" altLang="pl-PL" sz="1200" b="1" i="1" dirty="0">
                <a:solidFill>
                  <a:schemeClr val="tx2"/>
                </a:solidFill>
                <a:latin typeface="Open Sans" pitchFamily="34" charset="0"/>
              </a:rPr>
              <a:t>	</a:t>
            </a:r>
            <a:endParaRPr lang="pl-PL" altLang="pl-PL" sz="1400" b="1" i="1" dirty="0">
              <a:solidFill>
                <a:schemeClr val="tx2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400" b="1" dirty="0">
                <a:solidFill>
                  <a:schemeClr val="tx2"/>
                </a:solidFill>
                <a:latin typeface="Open Sans" pitchFamily="34" charset="0"/>
              </a:rPr>
              <a:t>	Dodatkowe warunki dotyczące kwalifikowalności w uzupełnieniu do Wytycznych dotyczących kwalifikowalności wydatków na lata 2021-2027</a:t>
            </a:r>
          </a:p>
          <a:p>
            <a:pPr>
              <a:defRPr/>
            </a:pPr>
            <a:r>
              <a:rPr lang="pl-PL" altLang="pl-PL" sz="1400" b="1" i="1" dirty="0">
                <a:solidFill>
                  <a:schemeClr val="tx2"/>
                </a:solidFill>
                <a:latin typeface="Open Sans" pitchFamily="34" charset="0"/>
              </a:rPr>
              <a:t>	</a:t>
            </a:r>
          </a:p>
          <a:p>
            <a:pPr>
              <a:defRPr/>
            </a:pPr>
            <a:r>
              <a:rPr lang="pl-PL" altLang="pl-PL" sz="1400" b="1" i="1" dirty="0">
                <a:solidFill>
                  <a:schemeClr val="tx2"/>
                </a:solidFill>
                <a:latin typeface="Open Sans" pitchFamily="34" charset="0"/>
              </a:rPr>
              <a:t>	Załącznik nr 8 do Regulaminów wyboru projektów w ramach programu Fundusze Europejskie na Infrastrukturę, Klimat, Środowisko 2021-2027 – działanie 09.01 i 10.01</a:t>
            </a:r>
          </a:p>
          <a:p>
            <a:pPr>
              <a:defRPr/>
            </a:pPr>
            <a:endParaRPr lang="pl-PL" altLang="pl-PL" sz="14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157905" y="1428072"/>
            <a:ext cx="4703662" cy="48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532A-3568-2DE7-A96C-0EAB748E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4FC6B-6BB7-7FCD-3721-305B0213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Roboty budowlane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C1A687-5C11-710D-F2AE-7BB5E190D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Należy zwrócić szczególną uwagę, na zgodność z przepisami </a:t>
            </a:r>
            <a:r>
              <a:rPr lang="pl-PL" b="1" dirty="0"/>
              <a:t>Prawa budowlanego </a:t>
            </a:r>
            <a:r>
              <a:rPr lang="pl-PL" dirty="0"/>
              <a:t>w następujących obszarach:</a:t>
            </a:r>
          </a:p>
          <a:p>
            <a:pPr lvl="1"/>
            <a:r>
              <a:rPr lang="pl-PL" dirty="0"/>
              <a:t>Rozpoczęcia robót budowlanych na podstawie ostatecznej i ważnej decyzji o pozwoleniu na budowę lub zgłoszenia właściwemu organowi z zastrzeżeniem robót, które nie wymagają takiej decyzji lub zgłoszenia;</a:t>
            </a:r>
          </a:p>
          <a:p>
            <a:pPr lvl="1"/>
            <a:r>
              <a:rPr lang="pl-PL" dirty="0"/>
              <a:t>Wypełnienia wymagań wskazanych w decyzji o pozwoleniu na budowę nałożonych na inwestora;</a:t>
            </a:r>
          </a:p>
          <a:p>
            <a:pPr lvl="1"/>
            <a:r>
              <a:rPr lang="pl-PL" dirty="0"/>
              <a:t>Prowadzenia poprawnej dokumentacji budowy zgodnie z wymaganiami w tym zakresie;</a:t>
            </a:r>
          </a:p>
          <a:p>
            <a:pPr lvl="1"/>
            <a:r>
              <a:rPr lang="pl-PL" dirty="0"/>
              <a:t>Posiadania prawa do dysponowania nieruchomością na cele budowlane dla realizowanego przedsięwzięcia;</a:t>
            </a:r>
          </a:p>
          <a:p>
            <a:pPr lvl="1"/>
            <a:r>
              <a:rPr lang="pl-PL" dirty="0"/>
              <a:t>Spełnienia wymagań art. 54 ustawy Prawo budowlane (zawiadomienie organu o zakończeniu budowy lub pozwolenie na użytkowanie, jeśli wymagane).</a:t>
            </a:r>
          </a:p>
          <a:p>
            <a:endParaRPr lang="pl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3F9CF0-3548-7CC8-8213-327AC880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B8EB90B-80CC-45E4-7C06-FF05B196F75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49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76D8-690B-2216-C4C0-372C552A2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9C1414-2F5F-9C8A-3149-5C3EECF1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>
            <a:normAutofit/>
          </a:bodyPr>
          <a:lstStyle/>
          <a:p>
            <a:r>
              <a:rPr lang="pl-PL" dirty="0"/>
              <a:t>Roboty budowlane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BBCA40-3047-BECE-4F75-34182362F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Na etapie realizacji projektu za wydatki kwalifikowane mogą zostać uznane tylko wydatki związane z zakresem rzeczowym wynikającym z zawartej umowy o dofinansowanie, w szczególności te wymienione w Harmonogramie Realizacji Projektu (zał. 3) oraz w Opisie Projektu (zał. 7).</a:t>
            </a:r>
          </a:p>
          <a:p>
            <a:pPr marL="0" indent="0">
              <a:buNone/>
            </a:pPr>
            <a:r>
              <a:rPr lang="pl-PL" dirty="0"/>
              <a:t>Sposoby prowadzenia robót budowlanych:</a:t>
            </a:r>
          </a:p>
          <a:p>
            <a:r>
              <a:rPr lang="pl-PL" dirty="0"/>
              <a:t>Wykonawca zewnętrzny - osoba fizyczna niebędąca personelem projektu, osoba prawna albo jednostka organizacyjna nieposiadająca osobowości prawnej, która oferuje wykonanie robót budowlanych lub obiektu budowlanego, dostawę produktów lub świadczenie usług w projekcie realizowanym w ramach programu</a:t>
            </a:r>
          </a:p>
          <a:p>
            <a:r>
              <a:rPr lang="pl-PL" dirty="0"/>
              <a:t>Wykonanie robót tzw. „siłami własnymi”</a:t>
            </a:r>
          </a:p>
          <a:p>
            <a:pPr marL="0" indent="0">
              <a:buNone/>
            </a:pPr>
            <a:r>
              <a:rPr lang="pl-PL" dirty="0"/>
              <a:t>Każdorazowo decyzja dotycząca realizacji prac w ramach projektu siłami własnymi bądź zlecenia realizacji prac wykonawcy zewnętrznemu powinna być poprzedzona analizą dotyczącą najbardziej efektywnego rozwiązania z punktu widzenia realizacji projektu, jak również powinna być rozważona pod kątem stosowania przepisów dotyczących zamówień publicznych.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3BF10EF-5367-AD7F-FA6D-FA56FBD27A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133200-1C0B-55A8-A656-ADC734B88C0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3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4BE44-CB4C-57A7-2BF8-82510B772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E556C-F0EB-ADC9-2824-D2AE7470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Roboty budowlane „siłami własnymi”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D86904-48DC-72F6-1FC9-9A5E02F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0" lvl="0" indent="0">
              <a:buNone/>
            </a:pPr>
            <a:r>
              <a:rPr lang="pl-PL" dirty="0"/>
              <a:t>Pod pojęciem realizacji przedsięwzięcia „siłami własnymi” należy rozumieć samodzielną realizację przedsięwzięcia stanowiącego przedmiot projektu:</a:t>
            </a:r>
          </a:p>
          <a:p>
            <a:pPr lvl="2"/>
            <a:r>
              <a:rPr lang="pl-PL" dirty="0"/>
              <a:t>w całości, tj. zaangażowanie tzw. robocizny własnej i własnego sprzętu (odpisy amortyzacyjne za okres, w którym był wykorzystywany do realizacji projektu) oraz zakupy materiałów/urządzeń:</a:t>
            </a:r>
          </a:p>
          <a:p>
            <a:pPr lvl="2"/>
            <a:r>
              <a:rPr lang="pl-PL" dirty="0"/>
              <a:t>w części, tj. tzw. realizacja mieszana, polegająca na możliwości zaangażowania, obok robocizny własnej lub własnego sprzętu (odpisy amortyzacyjne) oraz zakupów materiałów/urządzeń, także robocizny zewnętrznej lub usług zamawianych na zewnątrz (np. najem sprzętu);</a:t>
            </a:r>
          </a:p>
          <a:p>
            <a:pPr lvl="2"/>
            <a:r>
              <a:rPr lang="pl-PL" dirty="0"/>
              <a:t>w obu przypadkach dokumentem potwierdzającym nakłady rzeczowe jest kosztorys powykonawczy, sporządzony w dostępnym programie kosztorysowym,</a:t>
            </a:r>
          </a:p>
          <a:p>
            <a:pPr lvl="2"/>
            <a:r>
              <a:rPr lang="pl-PL" dirty="0"/>
              <a:t>kosztorys powinien być sporządzony na podstawie zatwierdzonego obmiaru wykonanych robót i podpisany przez osobę odpowiedzialną za realizację robót z odpowiednimi uprawnieniami budowlanymi oraz inspektora nadzoru (gdy obowiązek taki został nałożony przez przepisy prawa).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E4568D-08D7-55AD-DBB2-1A5F1F7A7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644F507-A6B0-590E-A0CD-EEAB7A3C1DA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5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9DDC8-CFE1-F8A9-7B86-4B0FF2243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B1E3B8-0AEB-8FF5-C183-6333D247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Roboty budowlane „siłami własnymi” – Robocizna (R)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7D8961-B42D-CE8E-0D6F-84C9A41D0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 W przypadku, gdy roboty budowlane wykonują pracownicy beneficjenta, do oceny kwalifikowalności stosuje się postanowienia podrozdziału 3.8 </a:t>
            </a:r>
            <a:r>
              <a:rPr lang="pl-PL" i="1" dirty="0"/>
              <a:t>Wytycznych dotyczących kwalifikowalności wydatków na lata 2021-2027 – Personel projektu.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Kwalifikowalnymi składnikami wynagrodzenia personelu projektu są: wynagrodzenie brutto oraz koszty ponoszone przez pracodawcę zgodnie z właściwymi przepisami prawa, w szczególności składki na ubezpieczenia społeczne, Fundusz Pracy, Fundusz Gwarantowanych Świadczeń Pracowniczych, Pracownicze Plany Kapitałowe, odpisy na ZFŚS lub wydatki ponoszone na Pracowniczy Program Emerytalny.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Zatrudnienie lub oddelegowanie personelu projektu do pełnienia zadań związanych z realizacją projektów beneficjenta jest odpowiednio udokumentowane postanowieniami umowy o pracę, porozumienia lub zakresem czynności służbowych pracownika lub opisem stanowiska pracy poprzez wskazanie w szczególności zadań wykonywanych w ramach projektów. Dokumenty te powinny obejmować wszystkie zadania personelu projektu lub projektów.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313513-C9AF-07B8-F56E-3422BFB1A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3F4D76E-9037-B2D2-8475-A320664F6B2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69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8DA0C-044F-8321-C34B-BA67C2A09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97064-6B04-5B28-0129-2193DB3B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Roboty budowlane „siłami własnymi” – Robocizna (R)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244758-33C4-BF68-86CB-3AF1A61AA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r>
              <a:rPr lang="pl-PL" dirty="0"/>
              <a:t>Dodatkowo obowiązują następujące zasady:</a:t>
            </a:r>
          </a:p>
          <a:p>
            <a:pPr lvl="1"/>
            <a:r>
              <a:rPr lang="pl-PL" dirty="0"/>
              <a:t>Jedynym dopuszczalnym sposobem rozliczania kosztów pracy własnych pracowników beneficjenta przy realizacji wymienionych wyżej elementów przedsięwzięcia „siłami własnymi” jest rozliczanie za pomocą kart czasu pracy;</a:t>
            </a:r>
          </a:p>
          <a:p>
            <a:pPr lvl="1"/>
            <a:r>
              <a:rPr lang="pl-PL" dirty="0"/>
              <a:t>W opisie stanowiska lub w zakresie obowiązków powinien zostać wskazany zakres zadań pracownika związany z projektem (bez konieczności wskazywania informacji na temat proporcji, w jakiej pracownik poświęca swój czas na działania związane z realizacją przedsięwzięcia w odniesieniu do pozostałych zadań); </a:t>
            </a:r>
          </a:p>
          <a:p>
            <a:pPr lvl="1"/>
            <a:r>
              <a:rPr lang="pl-PL" b="1" dirty="0"/>
              <a:t>Wydatki poniesione na dodatkowe wynagrodzenie roczne (np. na tzw. trzynastą pensję), wydatki poniesione na nagrody, dodatki do wynagrodzenia i premie, a także koszty związane z urlopem pracowników, nie mogą być uznane za kwalifikowalne.</a:t>
            </a:r>
          </a:p>
          <a:p>
            <a:pPr lvl="1"/>
            <a:r>
              <a:rPr lang="pl-PL" dirty="0"/>
              <a:t>Jako dokument uzupełniający właściwe dokumentowanie wydatków, na podstawie kart czasu pracy i kosztorysu powykonawczego należy sporządzić </a:t>
            </a:r>
            <a:r>
              <a:rPr lang="pl-PL" i="1" dirty="0"/>
              <a:t>Zestawienie dokumentów księgowych dotyczących robocizny własnej w ramach tzw. „sił własnych”</a:t>
            </a:r>
          </a:p>
          <a:p>
            <a:pPr marL="503971" lvl="1" indent="0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3D9BA4-10F8-5884-BF36-D62B950B9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0237520-9AD3-B14A-B51B-DF55F183A7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7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C9A90-3E8E-1041-EA34-44A8C12CD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E9D040-983D-6A97-F2A2-F10FC717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483958"/>
            <a:ext cx="11478980" cy="523731"/>
          </a:xfrm>
        </p:spPr>
        <p:txBody>
          <a:bodyPr>
            <a:normAutofit/>
          </a:bodyPr>
          <a:lstStyle/>
          <a:p>
            <a:r>
              <a:rPr lang="pl-PL" sz="1800" dirty="0"/>
              <a:t>Zestawienie dokumentów księgowych dotyczących robocizny własnej w ramach tzw. „sił własnych”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464EF3-F320-C7DA-ECBD-E3C73E23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007689"/>
            <a:ext cx="12025335" cy="5526420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87E9C4-C5D1-E60C-CB93-50BA4C36B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00C60E-0524-4732-F07C-70806260990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5864F43-DB94-47BE-30BC-EE00E732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96" y="1131710"/>
            <a:ext cx="11478980" cy="54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50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7DBE6-EB6E-209C-914C-BF9E3E886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456500-B735-6028-7D50-317444BE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Roboty budowlane „siłami własnymi” – materiały (M)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DDFCB1-495C-15F0-D66E-6ACD85E9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lvl="1"/>
            <a:r>
              <a:rPr lang="pl-PL" dirty="0"/>
              <a:t>Wydatki poniesione na zakup materiałów/urządzeń bezpośrednio przez beneficjenta kwalifikują się do dofinansowania </a:t>
            </a:r>
            <a:r>
              <a:rPr lang="pl-PL" b="1" dirty="0"/>
              <a:t>na podstawie faktur opłaconych przez beneficjenta oraz kosztorysu powykonawczego</a:t>
            </a:r>
            <a:r>
              <a:rPr lang="pl-PL" dirty="0"/>
              <a:t>, na podstawie którego zostanie zweryfikowana ilość zakupionych materiałów niezbędnych do realizacji projektu oraz zgodnie z innymi zasadami wynikającymi z Wytycznych (m.in. zasady dotyczące zamówień publicznych);</a:t>
            </a:r>
          </a:p>
          <a:p>
            <a:pPr lvl="1"/>
            <a:r>
              <a:rPr lang="pl-PL" dirty="0"/>
              <a:t>Wydatki poniesione na zakup materiałów/urządzeń bezpośrednio przez beneficjenta muszą być poniesione w okresie kwalifikowania wydatków, określonym w Umowie o dofinansowanie § 7 pkt. 4.</a:t>
            </a:r>
          </a:p>
          <a:p>
            <a:pPr lvl="1"/>
            <a:r>
              <a:rPr lang="pl-PL" dirty="0"/>
              <a:t>Wydatki poniesione na zakup materiałów, które nie są wyszczególnione w zestawieniu materiałów kosztorysu powykonawczego nie mogą być uznane za kwalifikowane.</a:t>
            </a:r>
          </a:p>
          <a:p>
            <a:pPr lvl="1"/>
            <a:r>
              <a:rPr lang="pl-PL" dirty="0"/>
              <a:t>Materiały pomocnicze liczone w programie kosztorysowym jako % od materiałów podstawowych w danej pozycji rozliczeniowej są niekwalifikowane.</a:t>
            </a:r>
          </a:p>
          <a:p>
            <a:pPr lvl="1"/>
            <a:r>
              <a:rPr lang="pl-PL" dirty="0"/>
              <a:t>Jako dokument uzupełniający właściwe dokumentowanie wydatków w oparciu o dokumenty księgowe i kosztorys powykonawczy należy sporządzić </a:t>
            </a:r>
            <a:r>
              <a:rPr lang="pl-PL" i="1" dirty="0"/>
              <a:t>Zestawienie faktur za zakup materiałów/urządzeń w ramach tzw. „sił własnych”</a:t>
            </a:r>
          </a:p>
          <a:p>
            <a:pPr marL="503971" lvl="1" indent="0">
              <a:buNone/>
            </a:pPr>
            <a:endParaRPr lang="pl-PL" dirty="0"/>
          </a:p>
          <a:p>
            <a:pPr lvl="1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5293C13-BDBF-9890-B84E-8986C0C6B0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E1917A-48E2-A53B-68BF-667AE47E8B6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31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B1FE9-7DD3-ADE4-28E0-0B054F1B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143C55-ECDE-D4F6-F4BB-7455DD44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dirty="0"/>
              <a:t>Zestawienie faktur za zakup materiałów/urządzeń w ramach tzw. sił własnych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21DE72-3DE5-FB5A-9195-42F04B26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AF6BEA-42E9-6C6E-30CC-A68BF7BCA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E8723B-5E39-3DAE-917D-403F50CBEA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4E74191-2BAB-EAB7-DADA-6D0F163D2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81" y="1502669"/>
            <a:ext cx="12387211" cy="47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3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BA1E-18B5-E3D9-4391-A891EFBD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8616A4-ABC8-0536-63F5-AB440B13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Roboty budowlane „siłami własnymi” – sprzęt (S)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6577F0-5A53-4F63-E78A-72654516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r>
              <a:rPr lang="pl-PL" dirty="0"/>
              <a:t>W przypadku wykorzystania do prowadzenia robót budowalnych własnego sprzętu możliwe jest rozliczenie tylko amortyzacji tego sprzętu, zgodnie z wcześniej omówionymi zasadami,</a:t>
            </a:r>
          </a:p>
          <a:p>
            <a:r>
              <a:rPr lang="pl-PL" dirty="0"/>
              <a:t>Koszty zakupu paliwa, ubezpieczenia i eksploatacji sprzętu nie stanowią kosztów bezpośrednich,</a:t>
            </a:r>
          </a:p>
          <a:p>
            <a:r>
              <a:rPr lang="pl-PL" dirty="0"/>
              <a:t>W przypadku dzierżawy lub najmu sprzętu obcego wykorzystywanego przy realizacji projektu, wydatki mogą być uznane za kwalifikowane o ile czas pracy sprzętu będzie uzasadniony i potwierdzony w kosztorysie powykonawczym oraz wydatki te zostały poniesione zgodnie z pozostałymi warunkami wynikającymi z Wytycznych;</a:t>
            </a:r>
          </a:p>
          <a:p>
            <a:r>
              <a:rPr lang="pl-PL" dirty="0"/>
              <a:t>Jako dokument uzupełniający właściwe dokumentowanie wydatków w oparciu o dokumenty księgowe i kosztorys powykonawczy należy sporządzić </a:t>
            </a:r>
            <a:r>
              <a:rPr lang="pl-PL" i="1" dirty="0"/>
              <a:t>Zestawienie kosztów najmu sprzętu w ramach tzw. „sił własnych”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2C42195-DF28-FF1F-CE8A-B87A43C781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90BA37-E1AC-4337-7567-3FEA0DA20E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87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BD4D1-BFF4-4A62-9936-1165876B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BE1537-1C74-78E4-4450-2462BD1AC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61" y="439774"/>
            <a:ext cx="11478980" cy="523731"/>
          </a:xfrm>
        </p:spPr>
        <p:txBody>
          <a:bodyPr>
            <a:normAutofit fontScale="90000"/>
          </a:bodyPr>
          <a:lstStyle/>
          <a:p>
            <a:r>
              <a:rPr lang="pl-PL" dirty="0"/>
              <a:t>Zestawienie kosztów najmu sprzętu w ramach tzw. „sił własnych”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443DC5-FC65-C8C0-183C-B98303EDF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marL="503971" lvl="1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F661BC-E84F-B6EC-8EAC-1423D7EADC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DA8B1B5-3013-3802-20AC-B3D386DCF7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C383682-9147-3286-45FB-257F3C093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07" y="1184274"/>
            <a:ext cx="111633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3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6575871" y="1835621"/>
            <a:ext cx="529260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br>
              <a:rPr lang="pl-PL" dirty="0"/>
            </a:br>
            <a:r>
              <a:rPr lang="pl-PL" dirty="0"/>
              <a:t>Ogólne i szczególne warunki kwalifikowalności wydatków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D3F84ED-8580-D3D3-3BA4-91ED6D02F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1" y="695650"/>
            <a:ext cx="5839550" cy="43803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E4ADD-7ED4-2F70-FC0F-0DC27C9F8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875D3A-AF9E-E353-F67C-B298A7EC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/>
              <a:t>Kosztorys powykonawczy: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86397-45B6-8F5E-F1D2-9EA1C011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r>
              <a:rPr lang="pl-PL" dirty="0"/>
              <a:t>musi być sporządzony w programie kosztorysowym,</a:t>
            </a:r>
          </a:p>
          <a:p>
            <a:r>
              <a:rPr lang="pl-PL" dirty="0"/>
              <a:t>musi być sporządzony w oparciu o Katalogi Nakładów Rzeczowych (KNR),</a:t>
            </a:r>
          </a:p>
          <a:p>
            <a:r>
              <a:rPr lang="pl-PL" dirty="0"/>
              <a:t>nie może zawierać narzutów kosztorysowych,</a:t>
            </a:r>
          </a:p>
          <a:p>
            <a:r>
              <a:rPr lang="pl-PL" dirty="0"/>
              <a:t>stawka roboczogodziny przyjmowana do sporządzenia kosztorysu musi być równa średniej stawce roboczogodziny dla danego rodzaju robót i regionu przyjęta na podstawie dostępnych biuletynów informacyjnych opracowanych dla celów statystycznych,</a:t>
            </a:r>
          </a:p>
          <a:p>
            <a:r>
              <a:rPr lang="pl-PL" dirty="0"/>
              <a:t>cena najmu sprzętu musi być równa średniej stawce najmu sprzętu w danym regionie przyjęta na podstawie dostępnych biuletynów informacyjnych opracowanych dla celów statystycznych,</a:t>
            </a:r>
          </a:p>
          <a:p>
            <a:r>
              <a:rPr lang="pl-PL" dirty="0"/>
              <a:t>w programie kosztorysowym należy wygenerować zestawienia R, M i S i na ich podstawie przygotować wcześniej omawiane zestawienia i dołączyć je do wniosku o płatność wraz z dokumentami źródłowymi.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A0C1B66-49C8-4130-ADB1-E5AA6ED1A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1ABA18-C024-6D58-0AE0-6B3D502858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2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2000-A7DD-E178-4DB7-26F73CDD8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95BEA5-25EF-AD33-9DFA-5D7FC455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>
            <a:normAutofit fontScale="90000"/>
          </a:bodyPr>
          <a:lstStyle/>
          <a:p>
            <a:r>
              <a:rPr lang="pl-PL" dirty="0"/>
              <a:t>Usługi zewnętrzne – zał. nr 8 dodatkowe warunki kwalifikowalności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F265CE-8E5B-8E0C-5974-73DAD092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Przygotowanie dokumentacji projektowej:</a:t>
            </a:r>
          </a:p>
          <a:p>
            <a:pPr marL="0" indent="0">
              <a:buNone/>
            </a:pPr>
            <a:r>
              <a:rPr lang="pl-PL" dirty="0"/>
              <a:t>Warunkiem kwalifikacji kosztów opracowania PFU, koncepcji jest ich </a:t>
            </a:r>
            <a:r>
              <a:rPr lang="pl-PL" b="1" dirty="0"/>
              <a:t>bezpośrednie wykorzystane w projekcie </a:t>
            </a:r>
            <a:r>
              <a:rPr lang="pl-PL" dirty="0"/>
              <a:t>(np. jako część dokumentacji przetargowej lub podstawa do opracowania projektu budowlanego).</a:t>
            </a:r>
          </a:p>
          <a:p>
            <a:pPr lvl="0"/>
            <a:r>
              <a:rPr lang="pl-PL" dirty="0"/>
              <a:t>Przygotowanie dokumentacji przetargowej:</a:t>
            </a:r>
          </a:p>
          <a:p>
            <a:pPr marL="0" lvl="0" indent="0">
              <a:buNone/>
            </a:pPr>
            <a:r>
              <a:rPr lang="pl-PL" dirty="0"/>
              <a:t>Wydatki poniesione na opracowanie dokumentacji przetargowej, w tym: weryfikacja sporządzonej dokumentacji przetargowej, oszacowanie wartości zamówienia, weryfikacja kompletności, spójności, poprawności formalno-prawnej, zgodności z przepisami prawa.</a:t>
            </a:r>
          </a:p>
          <a:p>
            <a:pPr marL="0" indent="0">
              <a:buNone/>
            </a:pPr>
            <a:r>
              <a:rPr lang="pl-PL" dirty="0"/>
              <a:t>Warunkiem kwalifikacji kosztów opracowania dokumentacji przetargowej w przypadku, gdy zamówienie obejmuje również inne zadania, jest ich jednoznaczne wydzielenie w kontrakcie. Organizacja i obsługa przetargów oraz wszystkie działania z tym związane stanowią koszty pośrednie.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3DB508-B7AC-D8EF-87D3-2774F6758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4F9C85-87F3-4278-D2AD-E96EB116849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81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E228A-0820-CD4F-C188-192EACC5A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6B4C72-AA88-7967-83B5-3C3B0F0E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719760"/>
          </a:xfrm>
        </p:spPr>
        <p:txBody>
          <a:bodyPr>
            <a:normAutofit fontScale="90000"/>
          </a:bodyPr>
          <a:lstStyle/>
          <a:p>
            <a:r>
              <a:rPr lang="pl-PL" dirty="0"/>
              <a:t>Usługi zewnętrzne – działania informacyjne i promocyjne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3EB1D1-A498-F0ED-1788-A0727143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619597"/>
            <a:ext cx="12025335" cy="4680241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pl-PL" dirty="0"/>
              <a:t>Wydatki, do poniesienia których beneficjent jest zobowiązany celem wypełniania obowiązków informacyjnych i promocyjnych, w tym informowania społeczeństwa o dofinansowaniu projektu przez Unię Europejską, wynikają z rozporządzenia nr 2021/1060 (w szczególności z załącznikiem IX - Komunikacja i Widoczność);</a:t>
            </a:r>
            <a:endParaRPr lang="pl-PL" sz="2000" dirty="0"/>
          </a:p>
          <a:p>
            <a:pPr lvl="1"/>
            <a:r>
              <a:rPr lang="pl-PL" dirty="0"/>
              <a:t>Działania informacyjne i promocyjne powinny odpowiadać wielkości projektu oraz brać pod uwagę jego cel i rodzaj, tzn. uwzględniać jego potrzeby promocyjne, w tym grupy docelowe;</a:t>
            </a:r>
          </a:p>
          <a:p>
            <a:pPr lvl="1"/>
            <a:r>
              <a:rPr lang="pl-PL" dirty="0"/>
              <a:t>Produkcja i dystrybucja przedmiotów promocyjnych typu gadżety nie jest rekomendowanym narzędziem promocji projektu. Wydatki na cele reprezentacyjne, których nie można jednoznacznie uznać za związane z promocją projektu, są niedozwolone. Przedmiotów o charakterze upominkowym nie można stosować w komunikacji Funduszy Europejskich. Warunkiem kwalifikacji kosztów jest udokumentowanie bezpośredniego wykorzystania podczas konferencji/szkoleń dotyczących projektu;</a:t>
            </a:r>
          </a:p>
          <a:p>
            <a:pPr lvl="1"/>
            <a:r>
              <a:rPr lang="pl-PL" dirty="0"/>
              <a:t>Działania informacyjne i promocyjne mogą być realizowane wyłącznie w obszarze wykorzystania/przeznaczenia Funduszy Europejskich, z wyłączeniem działań mających inny zakres, tj. np. kampanii politycznych;</a:t>
            </a:r>
          </a:p>
          <a:p>
            <a:pPr lvl="1"/>
            <a:r>
              <a:rPr lang="pl-PL" dirty="0"/>
              <a:t>Wydatki związane z działaniami informacyjno-promocyjnymi mogą być uznane za kwalifikowalne </a:t>
            </a:r>
            <a:r>
              <a:rPr lang="pl-PL" b="1" dirty="0"/>
              <a:t>pod warunkiem ich bezpośredniego wskazania we wniosku o dofinansowanie – Załącznik 5 do wniosku o dofinansowanie</a:t>
            </a:r>
            <a:r>
              <a:rPr lang="pl-PL" dirty="0"/>
              <a:t>. </a:t>
            </a:r>
          </a:p>
          <a:p>
            <a:pPr lvl="1"/>
            <a:r>
              <a:rPr lang="pl-PL" dirty="0"/>
              <a:t>Koszty działań nie ujęte we wniosku o dofinansowanie lub w umowie o dofinansowanie nie będą uznane za kwalifikowane.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2C40B7-C2A8-1F77-8F1F-F31879AB9F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B03387-559F-5F10-BB1F-0B513FD59BB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64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DD260-B2F0-CC4E-8FED-BFD66A8B1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A478CA-558E-BAAD-5C94-94183AA8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>
            <a:normAutofit fontScale="90000"/>
          </a:bodyPr>
          <a:lstStyle/>
          <a:p>
            <a:r>
              <a:rPr lang="pl-PL" dirty="0"/>
              <a:t>Środki trwałe/ dostawy – zał. nr 8 dodatkowe warunki kwalifikowalności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AEF9B2-CD5F-76F6-6B16-D447B320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l-PL" dirty="0"/>
              <a:t>Środki trwałe, ze względu na sposób ich wykorzystania w ramach i na rzecz projektu, dzielą się na:</a:t>
            </a:r>
          </a:p>
          <a:p>
            <a:pPr lvl="1"/>
            <a:r>
              <a:rPr lang="pl-PL" dirty="0"/>
              <a:t>Środki trwałe bezpośrednio powiązane z przedmiotem projektu (np. zakup urządzeń na oczyszczalni ścieków, zakup aparatury pomiarowej i sprzętu do monitoringu sieci w ramach budowania systemów zarządzania sieciami wodociągowo-kanalizacyjnymi);</a:t>
            </a:r>
            <a:endParaRPr lang="pl-PL" sz="2000" dirty="0"/>
          </a:p>
          <a:p>
            <a:pPr lvl="1"/>
            <a:r>
              <a:rPr lang="pl-PL" dirty="0"/>
              <a:t>Środki trwałe wykorzystywane w celu wspomagania procesu wdrażania projektu </a:t>
            </a:r>
            <a:br>
              <a:rPr lang="pl-PL" dirty="0"/>
            </a:br>
            <a:r>
              <a:rPr lang="pl-PL" dirty="0"/>
              <a:t>(np. wyposażenie biura beneficjenta).</a:t>
            </a:r>
            <a:endParaRPr lang="pl-PL" sz="2000" dirty="0"/>
          </a:p>
          <a:p>
            <a:r>
              <a:rPr lang="pl-PL" dirty="0"/>
              <a:t>Pierwszy rodzaj środków dotyczy kosztów bezpośrednich projektu – zasady kwalifikowania zostały opisane poniżej, drugi rodzaj środków należy do kosztów pośrednich i będzie rozliczany w ramach kosztów pośrednich.</a:t>
            </a:r>
            <a:endParaRPr lang="pl-PL" sz="2000" dirty="0"/>
          </a:p>
          <a:p>
            <a:pPr lvl="0"/>
            <a:r>
              <a:rPr lang="pl-PL" dirty="0"/>
              <a:t>Środki trwałe mogą być zainstalowane na stałe lub ruchome,</a:t>
            </a:r>
          </a:p>
          <a:p>
            <a:pPr lvl="0"/>
            <a:r>
              <a:rPr lang="pl-PL" dirty="0"/>
              <a:t>Wydatki poniesione na zakup środków trwałych, a także koszty ich dostawy, montażu i uruchomienia, mogą być kwalifikowalne w całości lub części swojej wartości zgodnie ze wskazaniem beneficjenta opartym o faktyczne wykorzystanie środka trwałego na potrzeby projektu.</a:t>
            </a:r>
          </a:p>
          <a:p>
            <a:pPr lvl="0"/>
            <a:r>
              <a:rPr lang="pl-PL" dirty="0"/>
              <a:t>Pozyskanie środków trwałych w formie </a:t>
            </a:r>
            <a:r>
              <a:rPr lang="pl-PL" u="sng" dirty="0"/>
              <a:t>amortyzacji</a:t>
            </a:r>
            <a:r>
              <a:rPr lang="pl-PL" dirty="0"/>
              <a:t>, </a:t>
            </a:r>
            <a:r>
              <a:rPr lang="pl-PL" u="sng" dirty="0"/>
              <a:t>leasingu</a:t>
            </a:r>
            <a:r>
              <a:rPr lang="pl-PL" dirty="0"/>
              <a:t> lub w inny sposób </a:t>
            </a:r>
            <a:r>
              <a:rPr lang="pl-PL" u="sng" dirty="0"/>
              <a:t>wymaga </a:t>
            </a:r>
            <a:r>
              <a:rPr lang="pl-PL" b="1" dirty="0"/>
              <a:t>uzasadnienia konieczności pozyskania tych środków we wniosku o dofinansowanie.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EAE971-C3E6-832F-8C07-C35304F1EB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6EBD763-5FD5-5796-624A-CA2FFFAC4A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12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2848-76EB-B764-2C10-38D04517F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E51A3-5DC9-56AE-B8AC-05AED2D3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7416823" cy="1046584"/>
          </a:xfrm>
        </p:spPr>
        <p:txBody>
          <a:bodyPr>
            <a:normAutofit/>
          </a:bodyPr>
          <a:lstStyle/>
          <a:p>
            <a:r>
              <a:rPr lang="pl-PL" dirty="0"/>
              <a:t>Nadzór/ zarządzanie inwestycją </a:t>
            </a:r>
            <a:br>
              <a:rPr lang="pl-PL" dirty="0"/>
            </a:br>
            <a:r>
              <a:rPr lang="pl-PL" sz="2000" dirty="0"/>
              <a:t>zał. nr 8 dodatkowe warunki kwalifikowalności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4D4906-76B7-3256-E8A7-34353C4F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946421"/>
            <a:ext cx="7416823" cy="4477437"/>
          </a:xfrm>
        </p:spPr>
        <p:txBody>
          <a:bodyPr>
            <a:normAutofit/>
          </a:bodyPr>
          <a:lstStyle/>
          <a:p>
            <a:pPr lvl="0"/>
            <a:r>
              <a:rPr lang="pl-PL" sz="2000" dirty="0"/>
              <a:t>W przypadku, gdy nadzór nad robotami budowlanymi jest realizowany przez pracowników beneficjenta posiadających odpowiednie kwalifikacje, wydatki związane z wynagrodzeniami dla pracowników realizujących nadzór nad robotami budowlanymi mogą być uznane za kwalifikowalne na warunkach wskazanych w podrozdziale 3.8 </a:t>
            </a:r>
            <a:r>
              <a:rPr lang="pl-PL" sz="2000" i="1" dirty="0"/>
              <a:t>Wytycznych dotyczących kwalifikowalności wydatków na lata 2021-2027</a:t>
            </a:r>
            <a:r>
              <a:rPr lang="pl-PL" sz="2000" dirty="0"/>
              <a:t> – Personel projektu.</a:t>
            </a:r>
          </a:p>
          <a:p>
            <a:pPr lvl="0"/>
            <a:r>
              <a:rPr lang="pl-PL" sz="2000" dirty="0"/>
              <a:t>W przypadku gdy nadzór nad robotami budowlanymi realizowany jest przez wykonawcę zewnętrznego, do oceny kwalifikowalności obowiązują ogólne zasady opisane w </a:t>
            </a:r>
            <a:r>
              <a:rPr lang="pl-PL" sz="2000" i="1" dirty="0"/>
              <a:t>Wytycznych dotyczących kwalifikowalności wydatków na lata 2021-2027.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4E4327-1A27-C79E-7634-8DCEC0FFF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80D8756-257D-2BFF-3E32-AA9839EC84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6A95DD-1A0D-7A46-9F20-141CF51B0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055" y="467469"/>
            <a:ext cx="4696319" cy="313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0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B29F7-5103-78E2-BCAC-3491421D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A3AA6E-0E05-6431-33DF-57D57FAB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593287" cy="1046584"/>
          </a:xfrm>
        </p:spPr>
        <p:txBody>
          <a:bodyPr>
            <a:normAutofit/>
          </a:bodyPr>
          <a:lstStyle/>
          <a:p>
            <a:r>
              <a:rPr lang="pl-PL" dirty="0"/>
              <a:t>Nadzór/ zarządzanie inwestycją </a:t>
            </a:r>
            <a:br>
              <a:rPr lang="pl-PL" dirty="0"/>
            </a:br>
            <a:r>
              <a:rPr lang="pl-PL" sz="2000" dirty="0"/>
              <a:t>zał. nr 8 dodatkowe warunki kwalifikowalności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7515B2-B85C-7923-3798-018DDE295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946421"/>
            <a:ext cx="11881319" cy="4353417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pl-PL" dirty="0"/>
              <a:t>Zapewnienie zaplecza dla nadzoru inwestorskiego nad robotami budowlanymi może być kwalifikowane pod poniższymi warunkami:</a:t>
            </a:r>
          </a:p>
          <a:p>
            <a:pPr lvl="1"/>
            <a:r>
              <a:rPr lang="pl-PL" dirty="0"/>
              <a:t>W przypadku, gdy w ramach projektu zawierany jest kontrakt na nadzór inwestorski nad robotami budowlanymi, </a:t>
            </a:r>
            <a:r>
              <a:rPr lang="pl-PL" u="sng" dirty="0"/>
              <a:t>wydatki związane z zapewnieniem zaplecza Inżyniera nadzoru powinny być uwzględnione w kontraktach na nadzór. </a:t>
            </a:r>
            <a:r>
              <a:rPr lang="pl-PL" dirty="0"/>
              <a:t>Oznacza to m.in., iż kontrakt na nadzór inwestorski nie powinien przewidywać, iż zamawiający zapłaci wykonawcy nadzoru inwestorskiego za zakup sprzętu i wyposażenia (np. samochody, komputery, telefony komórkowe, itp.);</a:t>
            </a:r>
          </a:p>
          <a:p>
            <a:pPr lvl="1"/>
            <a:r>
              <a:rPr lang="pl-PL" u="sng" dirty="0"/>
              <a:t>Wydatki poniesione przez beneficjenta (zamawiającego) na nabycie sprzętu i wyposażenia dla nadzoru inwestorskiego nad robotami</a:t>
            </a:r>
            <a:r>
              <a:rPr lang="pl-PL" dirty="0"/>
              <a:t> stanowią wydatki niekwalifikowalne;</a:t>
            </a:r>
          </a:p>
          <a:p>
            <a:pPr lvl="1"/>
            <a:r>
              <a:rPr lang="pl-PL" u="sng" dirty="0"/>
              <a:t>Wydatki związane z zapewnieniem </a:t>
            </a:r>
            <a:r>
              <a:rPr lang="pl-PL" b="1" u="sng" dirty="0"/>
              <a:t>przez wykonawcę kontraktu na roboty budowlane </a:t>
            </a:r>
            <a:r>
              <a:rPr lang="pl-PL" u="sng" dirty="0"/>
              <a:t>budynku oraz parkingu dla Inżyniera nadzoru na terenie placu budowy lub zaplecza budowy</a:t>
            </a:r>
            <a:r>
              <a:rPr lang="pl-PL" dirty="0"/>
              <a:t> mogą być uznane za kwalifikowalne, o ile zostaną zachowane pozostałe wymogi obowiązujące w ramach </a:t>
            </a:r>
            <a:r>
              <a:rPr lang="pl-PL" dirty="0" err="1"/>
              <a:t>FEnIKS</a:t>
            </a:r>
            <a:r>
              <a:rPr lang="pl-PL" dirty="0"/>
              <a:t>. </a:t>
            </a:r>
          </a:p>
          <a:p>
            <a:pPr lvl="1"/>
            <a:r>
              <a:rPr lang="pl-PL" dirty="0"/>
              <a:t>Wydatki na zapewnienie budynku dla osób sprawujących nadzór inwestorski nad robotami nie mogą uwzględniać wydatków na meble, wyposażenie kuchenne, komputery, telefony komórkowe, samochody oraz innego typu wyposażenia i sprzętu dla Inżyniera nadzoru.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27848A8-0F45-72B5-B204-9391B69B0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2B069F0-0C0E-BDC5-BD97-7002D169C14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5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A3EB2-68C0-7856-48EC-7E147144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AD9ED9-E53B-7463-B58F-716AE3FD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58" y="477947"/>
            <a:ext cx="11478980" cy="719760"/>
          </a:xfrm>
        </p:spPr>
        <p:txBody>
          <a:bodyPr>
            <a:normAutofit fontScale="90000"/>
          </a:bodyPr>
          <a:lstStyle/>
          <a:p>
            <a:r>
              <a:rPr lang="pl-PL" dirty="0"/>
              <a:t>Personel projektu – podrozdział 3.8 Wytycznych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86EB8E-B0E5-B0B8-6B31-9FB522F53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043533"/>
            <a:ext cx="12025335" cy="5256305"/>
          </a:xfrm>
        </p:spPr>
        <p:txBody>
          <a:bodyPr>
            <a:normAutofit/>
          </a:bodyPr>
          <a:lstStyle/>
          <a:p>
            <a:r>
              <a:rPr lang="pl-PL" dirty="0"/>
              <a:t>Koszty związane z zaangażowaniem personelu projektu mogą być kwalifikowalne, o ile konieczność zaangażowania personelu projektu wynika z charakteru projektu. </a:t>
            </a:r>
          </a:p>
          <a:p>
            <a:r>
              <a:rPr lang="pl-PL" dirty="0"/>
              <a:t>Kwalifikowalnymi składnikami wynagrodzenia personelu projektu są wynagrodzenie brutto oraz koszty ponoszone przez pracodawcę zgodnie z właściwymi przepisami prawa, w szczególności składki na ubezpieczenia społeczne, Fundusz Pracy, Fundusz Gwarantowanych Świadczeń Pracowniczych, Pracownicze Plany Kapitałowe, odpisy na ZFŚS lub wydatki ponoszone na Pracowniczy Program Emerytalny.</a:t>
            </a:r>
          </a:p>
          <a:p>
            <a:r>
              <a:rPr lang="pl-PL" dirty="0"/>
              <a:t>Zatrudnienie lub oddelegowanie personelu projektu do pełnienia zadań związanych z realizacją projektów beneficjenta jest odpowiednio udokumentowane postanowieniami umowy o pracę, porozumienia lub zakresem czynności służbowych pracownika lub opisem stanowiska pracy poprzez wskazanie w szczególności zadań wykonywanych w ramach projektów. Dokumenty te powinny obejmować wszystkie zadania personelu projektu lub projektów. </a:t>
            </a:r>
          </a:p>
          <a:p>
            <a:r>
              <a:rPr lang="pl-PL" dirty="0"/>
              <a:t>Koszt wynagrodzenia personelu projektu nie może przekroczyć kwoty wynagrodzenia pracowników beneficjenta na analogicznych stanowiskach lub na stanowiskach wymagających analogicznych kwalifikacji.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48AAA03-1994-FEEC-64CA-B26DF74DF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FA86D4-BE5F-62E5-B024-6E5B37CEB8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8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9439B-D658-FE0D-530E-FF2C00B06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0B795B-74D7-E2D5-27DB-B3DF1471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58" y="477947"/>
            <a:ext cx="11478980" cy="719760"/>
          </a:xfrm>
        </p:spPr>
        <p:txBody>
          <a:bodyPr>
            <a:normAutofit fontScale="90000"/>
          </a:bodyPr>
          <a:lstStyle/>
          <a:p>
            <a:r>
              <a:rPr lang="pl-PL" dirty="0"/>
              <a:t>Personel projektu – podrozdział 3.8 Wytycznych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A99995-1DCF-F87D-19A6-F81F2ACFB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043533"/>
            <a:ext cx="12025335" cy="5256305"/>
          </a:xfrm>
        </p:spPr>
        <p:txBody>
          <a:bodyPr>
            <a:normAutofit/>
          </a:bodyPr>
          <a:lstStyle/>
          <a:p>
            <a:r>
              <a:rPr lang="pl-PL" dirty="0"/>
              <a:t>Jeżeli stosunek pracy pracownika beneficjenta jedynie w części obejmuje zadania w ramach projektu, koszt wynagrodzenia personelu projektu jest kwalifikowalny, o ile: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zadania związane z realizacją projektów zostaną wyraźnie wyodrębnione w umowie o pracę, porozumieniu lub zakresie czynności służbowych pracownika lub opisie stanowiska pracy,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zakres zadań związanych z realizacją projektu stanowi podstawę do określenia proporcji faktycznego zaangażowania pracownika w realizację projektu w stosunku do czasu pracy wynikającego z umowy o pracę tego pracownika,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koszt wynagrodzenia personelu projektu odpowiada proporcji, o której mowa powyżej, chyba że zakres odpowiedzialności, złożoność lub poziom wymaganych kompetencji na danym stanowisku uzasadnia różnicę w udziale wydatku do czasu pracy wynikającego ze stosunku pracy.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01964F-3EE9-E34F-E4AC-F977ADE46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37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BD5187A-9593-7E85-58BB-A20960A6EF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8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3406B-0B39-060F-DA0A-6E456A08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0FFB61-0148-172E-DDC5-11CFFFEB2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58" y="477947"/>
            <a:ext cx="11478980" cy="719760"/>
          </a:xfrm>
        </p:spPr>
        <p:txBody>
          <a:bodyPr>
            <a:normAutofit fontScale="90000"/>
          </a:bodyPr>
          <a:lstStyle/>
          <a:p>
            <a:r>
              <a:rPr lang="pl-PL" dirty="0"/>
              <a:t>Personel projektu – podrozdział 3.8 Wytycznych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E86D4C-DAE9-863A-5B73-F434B4BCB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043533"/>
            <a:ext cx="12025335" cy="5256305"/>
          </a:xfrm>
        </p:spPr>
        <p:txBody>
          <a:bodyPr>
            <a:normAutofit/>
          </a:bodyPr>
          <a:lstStyle/>
          <a:p>
            <a:r>
              <a:rPr lang="pl-PL" dirty="0"/>
              <a:t>Nagrody i premie personelu projektu mogą być kwalifikowalne, jeżeli: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zostały określone w regulaminie pracy lub regulaminie wynagradzania (o ile regulaminy te zostały sporządzone) co najmniej sześć miesięcy przed złożeniem wniosku o dofinansowanie projektu, chyba, że możliwość przyznania nagrody została przewidziana w aktach prawa powszechnie obowiązującego oraz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potencjalnie obejmują wszystkich pracowników, a zasady ich przyznawania są takie same w przypadku personelu projektu oraz pozostałych pracowników beneficjenta oraz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przyznawane są w związku z realizacją zadań w ramach projektu na podstawie stosunku pracy. </a:t>
            </a:r>
          </a:p>
          <a:p>
            <a:r>
              <a:rPr lang="pl-PL" b="1" dirty="0"/>
              <a:t>Nagrody jubileuszowe przeznaczone dla personelu projektu są niekwalifikowane.</a:t>
            </a:r>
          </a:p>
          <a:p>
            <a:r>
              <a:rPr lang="pl-PL" dirty="0"/>
              <a:t>Dodatkowe wynagrodzenie roczne personelu projektu, wynikające z przepisów prawa pracy w rozumieniu art. 9 § 1 Kodeksu pracy, może być kwalifikowalne w ramach projektu w proporcji, w której wynagrodzenie pracownika jest rozliczane w ramach projektu.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CF1C6C-4409-A94B-01A0-AA5337E16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38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D80DD3-6F6C-3B75-8E54-DA8799F72FA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08C48-480B-0E5E-E619-1E9118F35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04F0D1-E2F4-1F4A-DA34-6292BAE95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58" y="477947"/>
            <a:ext cx="11478980" cy="719760"/>
          </a:xfrm>
        </p:spPr>
        <p:txBody>
          <a:bodyPr>
            <a:normAutofit fontScale="90000"/>
          </a:bodyPr>
          <a:lstStyle/>
          <a:p>
            <a:r>
              <a:rPr lang="pl-PL" dirty="0"/>
              <a:t>Personel projektu – podrozdział 3.8 Wytycznych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FFA24B-BED5-8248-FAF3-CD71DFC9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043533"/>
            <a:ext cx="12025335" cy="5256305"/>
          </a:xfrm>
        </p:spPr>
        <p:txBody>
          <a:bodyPr>
            <a:normAutofit/>
          </a:bodyPr>
          <a:lstStyle/>
          <a:p>
            <a:r>
              <a:rPr lang="pl-PL" dirty="0"/>
              <a:t>Dodatek do wynagrodzenia personelu projektu może być kwalifikowalny, jeżeli: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został określony w regulaminie pracy lub regulaminie wynagradzania (o ile regulaminy te zostały sporządzone) co najmniej sześć miesięcy przed złożeniem wniosku o dofinansowanie projektu, chyba, że możliwość przyznania dodatku została przewidziana w aktach prawa powszechnie obowiązującego,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potencjalnie obejmuje wszystkich pracowników, a zasady jego przyznawania są takie same w przypadku personelu projektu oraz pozostałych pracowników beneficjenta,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jest kwalifikowalny wyłącznie w okresie zaangażowania danej osoby do projektu,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jego wysokość uzależniona jest od zakresu dodatkowych obowiązków i wynika z zatwierdzonego wniosku o dofinansowanie projektu. W przypadku przyznania dodatku w związku z realizacją projektów beneficjenta, dodatek ten rozliczany jest proporcjonalnie do zaangażowania w dany projekt.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F674A4-D8E4-A5EB-8DC6-CD7551090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7A0AFD-7AAE-2032-9302-FD7193C965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8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Wydatek jest kwalifikowany, jeżeli: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547589"/>
            <a:ext cx="10861094" cy="4752249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jest zgodny z przepisami prawa,</a:t>
            </a:r>
          </a:p>
          <a:p>
            <a:r>
              <a:rPr lang="pl-PL" dirty="0"/>
              <a:t>jest zgodny z umową o dofinansowanie projektu i Wytycznymi oraz innymi obowiązującymi dokumentami,</a:t>
            </a:r>
          </a:p>
          <a:p>
            <a:r>
              <a:rPr lang="pl-PL" dirty="0"/>
              <a:t>został faktycznie poniesiony w okresie kwalifikowania wydatków, należycie udokumentowany  i rozliczony we wniosku o płatność,</a:t>
            </a:r>
          </a:p>
          <a:p>
            <a:r>
              <a:rPr lang="pl-PL" dirty="0"/>
              <a:t>spełnia warunki określone w programie oraz regulaminie wyboru projektów,</a:t>
            </a:r>
          </a:p>
          <a:p>
            <a:r>
              <a:rPr lang="pl-PL" dirty="0"/>
              <a:t>jest niezbędny do realizacji celów projektu i został poniesiony w związku z realizacją projektu lub jego przygotowaniem, </a:t>
            </a:r>
          </a:p>
          <a:p>
            <a:r>
              <a:rPr lang="pl-PL" dirty="0"/>
              <a:t>został dokonany w sposób przejrzysty, racjonalny i efektywny, z zachowaniem zasad uzyskiwania najlepszych efektów z danych nakładów.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WAŻNE: </a:t>
            </a:r>
          </a:p>
          <a:p>
            <a:pPr marL="0" indent="0">
              <a:buNone/>
            </a:pPr>
            <a:r>
              <a:rPr lang="pl-PL" b="1" dirty="0"/>
              <a:t>Zatwierdzenie projektu do dofinansowania i podpisanie z beneficjentem umowy o dofinansowanie projektu nie oznacza, że wszystkie wydatki, które beneficjent przedstawi we wniosku o płatność w trakcie realizacji projektu, zostaną poświadczone, zrefundowane lub rozliczone.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499B7D-F3AD-57AB-7AC0-96764AC7C16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94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EA758-4572-9628-5EAE-D08A6E37A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E6CD7C-1A2C-D4AB-04F8-89E90DD6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58" y="477947"/>
            <a:ext cx="11478980" cy="719760"/>
          </a:xfrm>
        </p:spPr>
        <p:txBody>
          <a:bodyPr>
            <a:normAutofit fontScale="90000"/>
          </a:bodyPr>
          <a:lstStyle/>
          <a:p>
            <a:r>
              <a:rPr lang="pl-PL" dirty="0"/>
              <a:t>Personel projektu – podrozdział 3.8 Wytycznych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4A125D-D1E8-27DF-8B1C-7D47633A5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19" y="1146992"/>
            <a:ext cx="12025335" cy="5256305"/>
          </a:xfrm>
        </p:spPr>
        <p:txBody>
          <a:bodyPr>
            <a:normAutofit/>
          </a:bodyPr>
          <a:lstStyle/>
          <a:p>
            <a:r>
              <a:rPr lang="pl-PL" dirty="0"/>
              <a:t>Wydatki związane z zaangażowaniem zawodowym personelu projektu w projekcie lub projektach są kwalifikowalne, o ile: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obciążenie z tego wynikające nie wyklucza możliwości prawidłowej i efektywnej realizacji wszystkich zadań powierzonych danej osobie,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łączne zaangażowanie zawodowe personelu projektu w realizację wszystkich projektów finansowanych z funduszy UE oraz działań finansowanych z innych źródeł, w tym środków własnych beneficjenta i innych podmiotów (niezależnie od formy zaangażowania), </a:t>
            </a:r>
            <a:r>
              <a:rPr lang="pl-PL" b="1" dirty="0"/>
              <a:t>nie przekracza 276 godzin miesięcznie</a:t>
            </a:r>
            <a:r>
              <a:rPr lang="pl-PL" dirty="0"/>
              <a:t>;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do ww. limitu wlicza się okres urlopu wypoczynkowego oraz czas niezdolności do pracy wskutek choroby, natomiast nie wlicza się innych nieobecności pracownika (np. urlop bezpłatny, rodzicielski i macierzyński).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Warunek ten powinien być spełniony w całym okresie kwalifikowania wynagrodzenia danej osoby w tym projekcie, przy czym w przypadku wystąpienia nieprawidłowości w zakresie spełnienia tego warunku za niekwalifikowalne należy uznać wynagrodzenie personelu projektu (w całości lub w części) w tym projekcie, w ramach którego zaangażowanie personelu projektu spowodowało naruszenie tego warunku.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5EB895B-8A57-276B-B1D1-C6A876009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40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22E30B-E728-3129-62C4-9F02F7137C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04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BAA11-85D1-9907-68DA-5F0E8ABB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3757B-A4A2-E707-B65D-C7FCDA1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>
            <a:normAutofit fontScale="90000"/>
          </a:bodyPr>
          <a:lstStyle/>
          <a:p>
            <a:r>
              <a:rPr lang="pl-PL" dirty="0"/>
              <a:t>Personel projektu – wydatki niekwalifikowane </a:t>
            </a:r>
            <a:r>
              <a:rPr lang="pl-PL" sz="2200" dirty="0"/>
              <a:t>– </a:t>
            </a:r>
            <a:r>
              <a:rPr lang="pl-PL" sz="2200" dirty="0" err="1"/>
              <a:t>podrozdz</a:t>
            </a:r>
            <a:r>
              <a:rPr lang="pl-PL" sz="2200" dirty="0"/>
              <a:t>. 2.3 Wytycznych: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95D538-4167-9DD6-CED2-75D49EC80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1305255" cy="4752249"/>
          </a:xfrm>
        </p:spPr>
        <p:txBody>
          <a:bodyPr>
            <a:normAutofit/>
          </a:bodyPr>
          <a:lstStyle/>
          <a:p>
            <a:r>
              <a:rPr lang="pl-PL" dirty="0"/>
              <a:t>nagrody jubileuszowe i odprawy pracownicze,</a:t>
            </a:r>
          </a:p>
          <a:p>
            <a:r>
              <a:rPr lang="pl-PL" dirty="0"/>
              <a:t>wpłaty dokonywane na Państwowy Fundusz Rehabilitacji Osób Niepełnosprawnych,</a:t>
            </a:r>
          </a:p>
          <a:p>
            <a:r>
              <a:rPr lang="pl-PL" dirty="0"/>
              <a:t>świadczenia na rzecz personelu projektu realizowane z Zakładowego Funduszu Świadczeń Socjalnych,</a:t>
            </a:r>
          </a:p>
          <a:p>
            <a:r>
              <a:rPr lang="pl-PL" dirty="0"/>
              <a:t>koszty ubezpieczenia cywilnego funkcjonariuszy publicznych za szkodę wyrządzoną przy wykonywaniu władzy publicznej, </a:t>
            </a:r>
          </a:p>
          <a:p>
            <a:r>
              <a:rPr lang="pl-PL" dirty="0"/>
              <a:t>koszty składek i opłat fakultatywnych na rzecz personelu projektu, niewymaganych obowiązującymi przepisami prawa, chyba że: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zostały przewidziane w regulaminie pracy lub regulaminie wynagradzania lub innych właściwych przepisach prawa pracy,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zostały wprowadzone co najmniej 6 miesięcy przed złożeniem wniosku o dofinansowanie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potencjalnie obejmują wszystkich pracowników beneficjenta, a zasady ich przyznawania są takie same dla wszystkich,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8EC1A2E-976D-3F5C-5263-2630376E88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A23EAD-10CC-0E48-09BF-69F8D0F888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06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CECA9-AC0A-1B37-F777-3F2BEAA5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4335A9-CE5D-7092-E169-5F847EF4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Personel projektu – wydatki niekwalifikowane: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6C8A52-A92A-3FBC-0F83-1DDF1A2D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1305255" cy="4752249"/>
          </a:xfrm>
        </p:spPr>
        <p:txBody>
          <a:bodyPr>
            <a:normAutofit/>
          </a:bodyPr>
          <a:lstStyle/>
          <a:p>
            <a:r>
              <a:rPr lang="pl-PL" dirty="0"/>
              <a:t>koszt zaangażowania personelu projektu zatrudnionego jednocześnie na podstawie stosunku pracy w IZ, IP, IW, gdy zachodzi konflikt interesów rozumiany jako naruszenie zasady bezinteresowności i bezstronności poprzez w szczególności wykonywanie zadań mających związek lub kolidujących ze stanowiskiem służbowym, mających negatywny wpływ na sprawy prowadzone w ramach obowiązków służbowych, lub na bezstronność prowadzenia spraw służbowych z uwagi na względy rodzinne, emocjonalne, sympatie polityczne lub związki z jakimkolwiek krajem, interes gospodarczy lub jakiekolwiek inne bezpośrednie lub pośrednie interesy osobiste, </a:t>
            </a:r>
          </a:p>
          <a:p>
            <a:r>
              <a:rPr lang="pl-PL" dirty="0"/>
              <a:t>koszt zaangażowania pracownika beneficjenta na podstawie umowy cywilnoprawnej innej niż umowa o dzieło, z wyjątkiem: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przypadków, gdy szczególne przepisy dotyczące zatrudniania danej grupy pracowników uniemożliwiają wykonywanie zadań w ramach projektu na podstawie stosunku pracy,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prac badawczo-rozwojowych.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4B6E81-7705-05BE-CD51-9FB75A6E11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C71849-ADB6-EA4B-511B-132F94781A5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77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A8C5C-9783-ED90-5CD6-1A9693976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53B199-8967-F1CE-8845-014697B0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Pozostałe wydatki niekwalifikowane – </a:t>
            </a:r>
            <a:r>
              <a:rPr lang="pl-PL" dirty="0" err="1"/>
              <a:t>podrozdz</a:t>
            </a:r>
            <a:r>
              <a:rPr lang="pl-PL" dirty="0"/>
              <a:t>. 2.3 Wytycznych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3535B2-F119-C774-B6E2-EC2C6EEE4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1305255" cy="4752249"/>
          </a:xfrm>
        </p:spPr>
        <p:txBody>
          <a:bodyPr>
            <a:normAutofit/>
          </a:bodyPr>
          <a:lstStyle/>
          <a:p>
            <a:r>
              <a:rPr lang="pl-PL" dirty="0"/>
              <a:t>Wydatkami niekwalifikowalnymi są: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kary i grzywny,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koszty postępowania sądowego, wydatki związane z przygotowaniem i obsługą prawną spraw sądowych oraz wydatki poniesione na funkcjonowanie komisji rozjemczych,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koszty pożyczki lub kredytu zaciągniętego na prefinansowanie dotacji,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prowizje pobierane w ramach operacji wymiany walut,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rozliczony notą księgową koszt zakupu środka trwałego będącego własnością beneficjenta lub prawa przysługującego beneficjentowi (taki środek trwały może zostać wniesiony do projektu w formie wkładu niepieniężnego),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transakcje, bez względu na liczbę wynikających z nich płatności, dokonane w gotówce, których wartość przekracza kwotę 15 000,00 PLN (Prawo </a:t>
            </a:r>
            <a:r>
              <a:rPr lang="pl-PL" dirty="0" err="1"/>
              <a:t>przedsiębiorcyDz</a:t>
            </a:r>
            <a:r>
              <a:rPr lang="pl-PL" dirty="0"/>
              <a:t>. U. z 2021 r. poz. 162, z </a:t>
            </a:r>
            <a:r>
              <a:rPr lang="pl-PL" dirty="0" err="1"/>
              <a:t>późn</a:t>
            </a:r>
            <a:r>
              <a:rPr lang="pl-PL" dirty="0"/>
              <a:t>. zm.),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991E1B-3638-5D7A-DB93-AAC462AD99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9A8D3B-77B7-255F-9295-3AFC953A4A6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26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A69B5-9C81-CD84-93E6-75817CF09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FFE0A1-3309-1106-A727-B686D23EA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Pozostałe wydatki niekwalifikowane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BF643-4276-20A2-ADFB-98DB6EC83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1305255" cy="4752249"/>
          </a:xfrm>
        </p:spPr>
        <p:txBody>
          <a:bodyPr>
            <a:normAutofit/>
          </a:bodyPr>
          <a:lstStyle/>
          <a:p>
            <a:r>
              <a:rPr lang="pl-PL" dirty="0"/>
              <a:t>zaliczka wypłacona przez beneficjenta niezgodnie z postanowieniami umowy, lub jeśli element objęty zaliczką nie jest kwalifikowalny lub nie został faktycznie zrealizowany lub dostarczony w okresie kwalifikowalności projektu, </a:t>
            </a:r>
          </a:p>
          <a:p>
            <a:r>
              <a:rPr lang="pl-PL" dirty="0"/>
              <a:t>koszty operacyjne projektu, czyli wydatki ponoszone w fazie eksploatacji inwestycji (m.in. wydatki poniesione na wynagrodzenia pracowników zatrudnionych w eksploatacyjnej fazie inwestycji, wydatki na produkty podlegające szybkiemu zużyciu, wydatki na części zamienne, energię oraz środki chemiczne do wykorzystania podczas fazy eksploatacyjnej inwestycji) chyba, że zostały zatwierdzone we wniosku o dofinansowanie projektu w związku z przedmiotem i specyfiką projektu oraz poniesione w okresie kwalifikowalności wydatków określonym w umowie o dofinansowanie projektu.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599EE40-0C8D-CB53-C05D-37625D4E0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CA0A616-C4DE-C9FF-114C-5FB983D7B84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99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217E0-BEB6-A3A7-0A0B-92426C756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D60D04-A606-12A3-5538-113BA6D6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Pozostałe wydatki niekwalifikowane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F00326-0B82-D640-8260-43891E17D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1305255" cy="4752249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Wydatki, które zostały podwójne sfinansowane. Podwójne finansowanie oznacza w szczególności: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więcej niż jednokrotne przedstawienie do rozliczenia tego samego wydatku albo tej samej części wydatku ze środków UE w jakiejkolwiek formie,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rozliczenie zakupu używanego środka trwałego, który był uprzednio współfinansowany z udziałem środków UE,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rozliczenie kosztów amortyzacji środka trwałego uprzednio zakupionego z udziałem środków UE,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rozliczenie wydatku poniesionego przez leasingodawcę na zakup przedmiotu leasingu w ramach leasingu finansowego, a następnie rozliczenie rat opłacanych przez beneficjenta w związku z leasingiem tego przedmiotu,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objęcie kosztów kwalifikowalnych jednocześnie wsparciem w formie pożyczki i gwarancji/poręczenia,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rozliczenie tego samego wydatku w kosztach pośrednich projektu oraz kosztach bezpośrednich projektu,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otrzymanie na wydatki kwalifikowalne danego projektu lub części projektu dotacji z kilku źródeł (krajowych, unijnych lub innych) w wysokości łącznie wyższej niż 100% wydatków kwalifikowalnych projektu lub części projektu.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3B3841-3865-D7E0-EE3B-67F915F7D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45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19768B-B0D6-3ED4-EF89-09DA2BCFF63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0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27522" y="5105238"/>
            <a:ext cx="9433048" cy="55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Dziękuję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62949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457C0-C66E-756A-7232-69EB9E985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81CCB0-344A-A922-456C-D9D8757F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Zasada faktycznego poniesienia wydatku: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4175E7-45D7-3FCB-6978-14383F81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r>
              <a:rPr lang="pl-PL" dirty="0"/>
              <a:t>Pod pojęciem wydatku faktycznie poniesionego należy rozumieć wydatek poniesiony w znaczeniu kasowym, tj. rozchód środków pieniężnych z kasy lub rachunku płatniczego (obciążenie rachunku płatniczego beneficjenta). </a:t>
            </a:r>
          </a:p>
          <a:p>
            <a:r>
              <a:rPr lang="pl-PL" dirty="0"/>
              <a:t>Dowodem poniesienia wydatku jest zapłacona faktura lub inny dokument księgowy o równoważnej wartości dowodowej wraz z odpowiednim dokumentem potwierdzającym dokonanie płatności.</a:t>
            </a:r>
          </a:p>
          <a:p>
            <a:r>
              <a:rPr lang="pl-PL" dirty="0"/>
              <a:t>Wydatek musi być poniesiony w okresie kwalifikowania wydatków, wskazanym w umowie o dofinansowanie w § 7 pkt. 4.</a:t>
            </a:r>
          </a:p>
          <a:p>
            <a:r>
              <a:rPr lang="pl-PL" dirty="0"/>
              <a:t>Daty graniczne programu: początek okresu kwalifikowania wydatków 1 stycznia 2021, koniec 31 grudnia 2029.</a:t>
            </a:r>
          </a:p>
          <a:p>
            <a:r>
              <a:rPr lang="pl-PL" dirty="0"/>
              <a:t>Za datę poniesienia wydatku przyjmuje się: </a:t>
            </a:r>
          </a:p>
          <a:p>
            <a:pPr marL="0" indent="0">
              <a:buNone/>
            </a:pPr>
            <a:r>
              <a:rPr lang="pl-PL" dirty="0"/>
              <a:t> a) datę obciążenia rachunku płatniczego, tj. datę księgowania operacji dla płatności dokonanych przelewem, </a:t>
            </a:r>
          </a:p>
          <a:p>
            <a:pPr marL="0" indent="0">
              <a:buNone/>
            </a:pPr>
            <a:r>
              <a:rPr lang="pl-PL" dirty="0"/>
              <a:t> b) datę faktycznego dokonania płatności dla płatności dokonanych gotówką.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667938-C69F-87AF-3E47-1D7A5077C0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44847A-78A4-3716-FC4C-EBD2984230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49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F5410-BB4A-8FC4-59DE-3A5943086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C01B4B-5BED-4777-568E-E4D3196C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Podmiot upoważniony do ponoszenia wydatków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59FBD0-7E57-B504-6164-14CBF1261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Podmiot upoważniony do ponoszenia wydatków musi być wskazany w umowie o dofinansowanie – załącznik nr 7 Opis projektu część I pkt.4.</a:t>
            </a:r>
          </a:p>
          <a:p>
            <a:r>
              <a:rPr lang="pl-PL" dirty="0"/>
              <a:t>Beneficjent, niezależnie od tego kto ponosi wydatki, jest: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odpowiedzialny za prawidłową realizację projektu,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odpowiada za prawidłowość całości wydatków kwalifikowalnych ponoszonych w ramach projektu,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jedynym podmiotem właściwym do przedstawiania wniosków o płatność oraz otrzymywania dofinansowania ze środków przeznaczonych na realizację programu,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odpowiedzialny za zapewnienie trwałości projektu 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CF22036-EF2C-85BD-2A12-A4B778E526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6600760-8FBE-E996-93E2-FB5A238E5F1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4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79AE0-71E3-F58A-BC16-54871A32B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B3547F-5CA4-870C-A743-DE79C7482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Wkład niepieniężny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4048D0-6A64-1AA8-7E03-C539D79C9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r>
              <a:rPr lang="pl-PL" dirty="0"/>
              <a:t>Wkład niepieniężny stanowiący część lub całość wkładu własnego, wniesiony na rzecz projektu, może stanowić wydatek kwalifikowalny, o ile spełnione są następujące warunki: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kwota dofinansowania w momencie końcowego rozliczenia projektu nie przekracza kwoty całkowitych wydatków kwalifikowalnych z wyłączeniem wkładu niepieniężnego,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wkład niepieniężny polega na wniesieniu (wykorzystaniu na rzecz projektu) nieruchomości, urządzeń, materiałów (surowców), wartości niematerialnych i prawnych, ekspertyz, pracy wolontariuszy– ze składników majątku beneficjenta lub majątku innych podmiotów, jeżeli możliwość taka wynika z przepisów prawa oraz </a:t>
            </a:r>
            <a:r>
              <a:rPr lang="pl-PL" b="1" dirty="0"/>
              <a:t>zostanie to ujęte w zatwierdzonym wniosku o dofinansowanie projektu</a:t>
            </a:r>
            <a:r>
              <a:rPr lang="pl-PL" dirty="0"/>
              <a:t>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wartość wkładu niepieniężnego została należycie potwierdzona dokumentami o wartości dowodowej równoważnej fakturom lub innymi dokumentami,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dirty="0"/>
              <a:t>wkład niepieniężny nie był uprzednio współfinansowany ze środków UE. </a:t>
            </a:r>
          </a:p>
          <a:p>
            <a:pPr marL="0" indent="0">
              <a:buNone/>
            </a:pPr>
            <a:r>
              <a:rPr lang="pl-PL" dirty="0"/>
              <a:t>Więcej wymagań odnośnie wkładu niepieniężnego opisano w Wytycznych Podrozdział 3.3.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7DB7A6-C873-9395-15A5-7CA52CC5A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E873C07-52F2-7C48-A90E-B7C13EA91F2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7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5216E-FAF3-E3C2-7A93-A30B20697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BFA85A-03FA-36E3-23BB-2C37123F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Zakup nieruchomości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F646A4-767B-FB1F-6D10-2446B3C66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6624735" cy="4752249"/>
          </a:xfrm>
        </p:spPr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Zakup nieruchomości może być kwalifikowany do współfinansowania w ramach Programu FENIKS.</a:t>
            </a:r>
          </a:p>
          <a:p>
            <a:r>
              <a:rPr lang="pl-PL" dirty="0"/>
              <a:t>W </a:t>
            </a:r>
            <a:r>
              <a:rPr lang="pl-PL" i="1" dirty="0"/>
              <a:t>Wytycznych dotyczących kwalifikowalności wydatków na lata 2021-2027 </a:t>
            </a:r>
            <a:r>
              <a:rPr lang="pl-PL" dirty="0"/>
              <a:t>cały rozdział 3.4 poświęcony jest warunkom jakie muszą być spełnione aby móc kwalifikować zakup nieruchomości, zakup prawa użytkowania wieczystego czy innych tytułów prawnych do nieruchomości.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94AA24-000B-DAD4-F067-CCBF3080A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03FDBD-7329-27B0-4000-968EAAAC668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D9A4EA-8871-FEB0-757D-3D65A1949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991" y="1907629"/>
            <a:ext cx="4805660" cy="32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1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F93B-F58E-EC1A-F921-E1EEF0FCC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375652-BD52-79A4-6798-18555E76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" y="899837"/>
            <a:ext cx="11478980" cy="523731"/>
          </a:xfrm>
        </p:spPr>
        <p:txBody>
          <a:bodyPr/>
          <a:lstStyle/>
          <a:p>
            <a:r>
              <a:rPr lang="pl-PL" dirty="0"/>
              <a:t>Podatek od towarów i usług (VAT)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E81622-8B3F-C292-71E8-412D265D4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6" y="1547589"/>
            <a:ext cx="12025335" cy="4752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Zgodnie z Regulaminem wyboru projektów w ramach programu </a:t>
            </a:r>
            <a:r>
              <a:rPr lang="pl-PL" dirty="0" err="1"/>
              <a:t>FENiKS</a:t>
            </a:r>
            <a:r>
              <a:rPr lang="pl-PL" dirty="0"/>
              <a:t> na lata 2021-2027 dla </a:t>
            </a:r>
          </a:p>
          <a:p>
            <a:pPr marL="0" indent="0">
              <a:buNone/>
            </a:pPr>
            <a:r>
              <a:rPr lang="pl-PL" dirty="0"/>
              <a:t>Działania FENX.09.01 Odbudowa infrastruktury wodno-ściekowej oraz</a:t>
            </a:r>
          </a:p>
          <a:p>
            <a:pPr marL="0" indent="0">
              <a:buNone/>
            </a:pPr>
            <a:r>
              <a:rPr lang="pl-PL" dirty="0"/>
              <a:t>Działania FENX.10.01 Odbudowa infrastruktury do zaopatrzenia w wodę do spożycia</a:t>
            </a:r>
          </a:p>
          <a:p>
            <a:pPr marL="0" indent="0">
              <a:buNone/>
            </a:pPr>
            <a:r>
              <a:rPr lang="pl-PL" dirty="0"/>
              <a:t>§ 6 Zasady finansowania projektu, pkt. 6 </a:t>
            </a:r>
          </a:p>
          <a:p>
            <a:pPr marL="0" indent="0">
              <a:buNone/>
            </a:pPr>
            <a:endParaRPr lang="pl-PL" dirty="0"/>
          </a:p>
          <a:p>
            <a:pPr marL="0" lvl="0" indent="0" algn="ctr">
              <a:buNone/>
            </a:pPr>
            <a:r>
              <a:rPr lang="pl-PL" b="1" dirty="0"/>
              <a:t>Podatek od towarów i usług (VAT) jest wydatkiem niekwalifikowalnym </a:t>
            </a:r>
          </a:p>
          <a:p>
            <a:pPr marL="0" lvl="0" indent="0" algn="ctr">
              <a:buNone/>
            </a:pPr>
            <a:r>
              <a:rPr lang="pl-PL" b="1" dirty="0"/>
              <a:t>w działaniu FENX.09.01 oraz działaniu FENX.10.01, </a:t>
            </a:r>
          </a:p>
          <a:p>
            <a:pPr marL="0" lvl="0" indent="0" algn="ctr">
              <a:buNone/>
            </a:pPr>
            <a:r>
              <a:rPr lang="pl-PL" b="1" dirty="0"/>
              <a:t>niezależnie od wartości projektu.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A235AB-9CE0-5D0D-A193-A2E6C94D16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52D4D8-F38F-321F-17BD-443695607A7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809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1282</TotalTime>
  <Words>5388</Words>
  <Application>Microsoft Office PowerPoint</Application>
  <PresentationFormat>Niestandardowy</PresentationFormat>
  <Paragraphs>334</Paragraphs>
  <Slides>46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1" baseType="lpstr">
      <vt:lpstr>Arial</vt:lpstr>
      <vt:lpstr>Calibri</vt:lpstr>
      <vt:lpstr>Open Sans</vt:lpstr>
      <vt:lpstr>Wingdings</vt:lpstr>
      <vt:lpstr>Motyw pakietu Office</vt:lpstr>
      <vt:lpstr>Kwalifikowalność wydatków w projektach FEnIKS </vt:lpstr>
      <vt:lpstr>Najważniejsze dokumenty</vt:lpstr>
      <vt:lpstr>Najważniejsze informacje</vt:lpstr>
      <vt:lpstr>Wydatek jest kwalifikowany, jeżeli:</vt:lpstr>
      <vt:lpstr>Zasada faktycznego poniesienia wydatku:</vt:lpstr>
      <vt:lpstr>Podmiot upoważniony do ponoszenia wydatków</vt:lpstr>
      <vt:lpstr>Wkład niepieniężny</vt:lpstr>
      <vt:lpstr>Zakup nieruchomości</vt:lpstr>
      <vt:lpstr>Podatek od towarów i usług (VAT)</vt:lpstr>
      <vt:lpstr>Opłaty finansowe – Wytyczne dotyczące kwalifikowalności wydatków na lata 2021-2027 </vt:lpstr>
      <vt:lpstr>Opłaty finansowe – zał. 8 dodatkowe warunki kwalifikowalności</vt:lpstr>
      <vt:lpstr>Opłaty finansowe – zał. 8 dodatkowe warunki kwalifikowalności</vt:lpstr>
      <vt:lpstr>Opłaty finansowe – zał. 8 dodatkowe warunki kwalifikowalności</vt:lpstr>
      <vt:lpstr>Odtworzenie nawierzchni drogi – zał. 8 dodatkowe warunki kwalifikowalności :</vt:lpstr>
      <vt:lpstr>Amortyzacja i leasing środków trwałych oraz wartości niematerialnych i prawnych </vt:lpstr>
      <vt:lpstr>KOSZTY KWALIFIKOWANE w projektach 09.01 i 10.01</vt:lpstr>
      <vt:lpstr>KOSZTY POŚREDNIE</vt:lpstr>
      <vt:lpstr>Najważniejsze informacje</vt:lpstr>
      <vt:lpstr>Roboty budowlane</vt:lpstr>
      <vt:lpstr>Roboty budowlane</vt:lpstr>
      <vt:lpstr>Roboty budowlane </vt:lpstr>
      <vt:lpstr>Roboty budowlane „siłami własnymi”</vt:lpstr>
      <vt:lpstr>Roboty budowlane „siłami własnymi” – Robocizna (R)</vt:lpstr>
      <vt:lpstr>Roboty budowlane „siłami własnymi” – Robocizna (R)</vt:lpstr>
      <vt:lpstr>Zestawienie dokumentów księgowych dotyczących robocizny własnej w ramach tzw. „sił własnych”</vt:lpstr>
      <vt:lpstr>Roboty budowlane „siłami własnymi” – materiały (M)</vt:lpstr>
      <vt:lpstr>Zestawienie faktur za zakup materiałów/urządzeń w ramach tzw. sił własnych </vt:lpstr>
      <vt:lpstr>Roboty budowlane „siłami własnymi” – sprzęt (S)</vt:lpstr>
      <vt:lpstr>Zestawienie kosztów najmu sprzętu w ramach tzw. „sił własnych”</vt:lpstr>
      <vt:lpstr>Kosztorys powykonawczy:</vt:lpstr>
      <vt:lpstr>Usługi zewnętrzne – zał. nr 8 dodatkowe warunki kwalifikowalności</vt:lpstr>
      <vt:lpstr>Usługi zewnętrzne – działania informacyjne i promocyjne </vt:lpstr>
      <vt:lpstr>Środki trwałe/ dostawy – zał. nr 8 dodatkowe warunki kwalifikowalności</vt:lpstr>
      <vt:lpstr>Nadzór/ zarządzanie inwestycją  zał. nr 8 dodatkowe warunki kwalifikowalności</vt:lpstr>
      <vt:lpstr>Nadzór/ zarządzanie inwestycją  zał. nr 8 dodatkowe warunki kwalifikowalności</vt:lpstr>
      <vt:lpstr>Personel projektu – podrozdział 3.8 Wytycznych </vt:lpstr>
      <vt:lpstr>Personel projektu – podrozdział 3.8 Wytycznych </vt:lpstr>
      <vt:lpstr>Personel projektu – podrozdział 3.8 Wytycznych </vt:lpstr>
      <vt:lpstr>Personel projektu – podrozdział 3.8 Wytycznych </vt:lpstr>
      <vt:lpstr>Personel projektu – podrozdział 3.8 Wytycznych </vt:lpstr>
      <vt:lpstr>Personel projektu – wydatki niekwalifikowane – podrozdz. 2.3 Wytycznych:</vt:lpstr>
      <vt:lpstr>Personel projektu – wydatki niekwalifikowane:</vt:lpstr>
      <vt:lpstr>Pozostałe wydatki niekwalifikowane – podrozdz. 2.3 Wytycznych</vt:lpstr>
      <vt:lpstr>Pozostałe wydatki niekwalifikowane</vt:lpstr>
      <vt:lpstr>Pozostałe wydatki niekwalifikowane</vt:lpstr>
      <vt:lpstr>Dziękuję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Martyna Gizella</cp:lastModifiedBy>
  <cp:revision>35</cp:revision>
  <dcterms:created xsi:type="dcterms:W3CDTF">2022-06-22T09:40:44Z</dcterms:created>
  <dcterms:modified xsi:type="dcterms:W3CDTF">2026-06-18T07:20:58Z</dcterms:modified>
</cp:coreProperties>
</file>