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0693400" cy="7556500"/>
  <p:notesSz cx="6858000" cy="9144000"/>
  <p:embeddedFontLst>
    <p:embeddedFont>
      <p:font typeface="Arial Bold" panose="020B0604020202020204" charset="0"/>
      <p:regular r:id="rId15"/>
    </p:embeddedFont>
    <p:embeddedFont>
      <p:font typeface="Arimo" panose="020B0604020202020204" charset="0"/>
      <p:regular r:id="rId16"/>
    </p:embeddedFont>
    <p:embeddedFont>
      <p:font typeface="Carlito" panose="020B0604020202020204" charset="0"/>
      <p:regular r:id="rId17"/>
    </p:embeddedFont>
    <p:embeddedFont>
      <p:font typeface="Carlito Bold" panose="020B0604020202020204" charset="0"/>
      <p:regular r:id="rId18"/>
    </p:embeddedFont>
    <p:embeddedFont>
      <p:font typeface="Montserrat Bold" panose="020B0604020202020204" charset="-18"/>
      <p:regular r:id="rId19"/>
    </p:embeddedFont>
    <p:embeddedFont>
      <p:font typeface="Montserrat Heavy" panose="020B0604020202020204" charset="-18"/>
      <p:regular r:id="rId20"/>
    </p:embeddedFont>
    <p:embeddedFont>
      <p:font typeface="Noto Sans" panose="020B0502040504020204" pitchFamily="34" charset="0"/>
      <p:regular r:id="rId21"/>
    </p:embeddedFont>
    <p:embeddedFont>
      <p:font typeface="Poppins" panose="00000500000000000000" pitchFamily="2" charset="-18"/>
      <p:regular r:id="rId22"/>
    </p:embeddedFont>
    <p:embeddedFont>
      <p:font typeface="Poppins Bold" panose="020B0604020202020204" charset="-18"/>
      <p:regular r:id="rId23"/>
    </p:embeddedFont>
    <p:embeddedFont>
      <p:font typeface="Poppins Bold Italics" panose="020B0604020202020204" charset="-18"/>
      <p:regular r:id="rId24"/>
    </p:embeddedFont>
    <p:embeddedFont>
      <p:font typeface="Poppins Italics" panose="020B0604020202020204" charset="-18"/>
      <p:regular r:id="rId25"/>
    </p:embeddedFont>
    <p:embeddedFont>
      <p:font typeface="Poppins Ultra-Bold" panose="020B0604020202020204" charset="-18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4" d="100"/>
          <a:sy n="104" d="100"/>
        </p:scale>
        <p:origin x="164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17.png"/><Relationship Id="rId4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13" Type="http://schemas.openxmlformats.org/officeDocument/2006/relationships/image" Target="../media/image46.png"/><Relationship Id="rId3" Type="http://schemas.openxmlformats.org/officeDocument/2006/relationships/image" Target="../media/image17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png"/><Relationship Id="rId7" Type="http://schemas.openxmlformats.org/officeDocument/2006/relationships/image" Target="../media/image5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png"/><Relationship Id="rId4" Type="http://schemas.openxmlformats.org/officeDocument/2006/relationships/image" Target="../media/image49.png"/><Relationship Id="rId9" Type="http://schemas.openxmlformats.org/officeDocument/2006/relationships/image" Target="../media/image5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503" y="-63503"/>
            <a:ext cx="9811302" cy="6437947"/>
            <a:chOff x="0" y="0"/>
            <a:chExt cx="9811309" cy="6437947"/>
          </a:xfrm>
        </p:grpSpPr>
        <p:sp>
          <p:nvSpPr>
            <p:cNvPr id="3" name="Freeform 3"/>
            <p:cNvSpPr/>
            <p:nvPr/>
          </p:nvSpPr>
          <p:spPr>
            <a:xfrm>
              <a:off x="1091311" y="63500"/>
              <a:ext cx="1082548" cy="179705"/>
            </a:xfrm>
            <a:custGeom>
              <a:avLst/>
              <a:gdLst/>
              <a:ahLst/>
              <a:cxnLst/>
              <a:rect l="l" t="t" r="r" b="b"/>
              <a:pathLst>
                <a:path w="1082548" h="179705">
                  <a:moveTo>
                    <a:pt x="0" y="0"/>
                  </a:moveTo>
                  <a:lnTo>
                    <a:pt x="0" y="179705"/>
                  </a:lnTo>
                  <a:lnTo>
                    <a:pt x="1082549" y="179705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2173987" y="63500"/>
              <a:ext cx="7573521" cy="179705"/>
            </a:xfrm>
            <a:custGeom>
              <a:avLst/>
              <a:gdLst/>
              <a:ahLst/>
              <a:cxnLst/>
              <a:rect l="l" t="t" r="r" b="b"/>
              <a:pathLst>
                <a:path w="7573521" h="179705">
                  <a:moveTo>
                    <a:pt x="0" y="0"/>
                  </a:moveTo>
                  <a:lnTo>
                    <a:pt x="0" y="179705"/>
                  </a:lnTo>
                  <a:lnTo>
                    <a:pt x="7573520" y="179705"/>
                  </a:lnTo>
                  <a:lnTo>
                    <a:pt x="7573520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" name="Freeform 5"/>
            <p:cNvSpPr/>
            <p:nvPr/>
          </p:nvSpPr>
          <p:spPr>
            <a:xfrm>
              <a:off x="1090930" y="2050797"/>
              <a:ext cx="8656830" cy="4323590"/>
            </a:xfrm>
            <a:custGeom>
              <a:avLst/>
              <a:gdLst/>
              <a:ahLst/>
              <a:cxnLst/>
              <a:rect l="l" t="t" r="r" b="b"/>
              <a:pathLst>
                <a:path w="8656830" h="4323590">
                  <a:moveTo>
                    <a:pt x="0" y="0"/>
                  </a:moveTo>
                  <a:lnTo>
                    <a:pt x="0" y="4323589"/>
                  </a:lnTo>
                  <a:lnTo>
                    <a:pt x="8656831" y="4323589"/>
                  </a:lnTo>
                  <a:lnTo>
                    <a:pt x="8656831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6"/>
            <p:cNvSpPr/>
            <p:nvPr/>
          </p:nvSpPr>
          <p:spPr>
            <a:xfrm>
              <a:off x="63500" y="63500"/>
              <a:ext cx="4995673" cy="2698878"/>
            </a:xfrm>
            <a:custGeom>
              <a:avLst/>
              <a:gdLst/>
              <a:ahLst/>
              <a:cxnLst/>
              <a:rect l="l" t="t" r="r" b="b"/>
              <a:pathLst>
                <a:path w="4995673" h="2698878">
                  <a:moveTo>
                    <a:pt x="0" y="0"/>
                  </a:moveTo>
                  <a:lnTo>
                    <a:pt x="0" y="2698878"/>
                  </a:lnTo>
                  <a:lnTo>
                    <a:pt x="4995673" y="2698878"/>
                  </a:lnTo>
                  <a:lnTo>
                    <a:pt x="4995673" y="0"/>
                  </a:lnTo>
                  <a:close/>
                </a:path>
              </a:pathLst>
            </a:custGeom>
            <a:solidFill>
              <a:srgbClr val="6BB1E2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601551" y="7394038"/>
            <a:ext cx="1082526" cy="171098"/>
            <a:chOff x="0" y="0"/>
            <a:chExt cx="1082523" cy="17109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7443" y="1987277"/>
            <a:ext cx="3966562" cy="721414"/>
            <a:chOff x="0" y="0"/>
            <a:chExt cx="5288750" cy="961885"/>
          </a:xfrm>
        </p:grpSpPr>
        <p:sp>
          <p:nvSpPr>
            <p:cNvPr id="10" name="Freeform 10" descr="Obraz zawierający tekst  Opis wygenerowany automatycznie"/>
            <p:cNvSpPr/>
            <p:nvPr/>
          </p:nvSpPr>
          <p:spPr>
            <a:xfrm>
              <a:off x="0" y="0"/>
              <a:ext cx="5288788" cy="961898"/>
            </a:xfrm>
            <a:custGeom>
              <a:avLst/>
              <a:gdLst/>
              <a:ahLst/>
              <a:cxnLst/>
              <a:rect l="l" t="t" r="r" b="b"/>
              <a:pathLst>
                <a:path w="5288788" h="961898">
                  <a:moveTo>
                    <a:pt x="0" y="0"/>
                  </a:moveTo>
                  <a:lnTo>
                    <a:pt x="5288788" y="0"/>
                  </a:lnTo>
                  <a:lnTo>
                    <a:pt x="5288788" y="961898"/>
                  </a:lnTo>
                  <a:lnTo>
                    <a:pt x="0" y="9618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31" b="-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93471" y="6382931"/>
            <a:ext cx="1623327" cy="950271"/>
            <a:chOff x="0" y="0"/>
            <a:chExt cx="2164436" cy="1267028"/>
          </a:xfrm>
        </p:grpSpPr>
        <p:sp>
          <p:nvSpPr>
            <p:cNvPr id="12" name="Freeform 12" descr="logo Funduszy Europejskich"/>
            <p:cNvSpPr/>
            <p:nvPr/>
          </p:nvSpPr>
          <p:spPr>
            <a:xfrm>
              <a:off x="0" y="0"/>
              <a:ext cx="2164461" cy="1267079"/>
            </a:xfrm>
            <a:custGeom>
              <a:avLst/>
              <a:gdLst/>
              <a:ahLst/>
              <a:cxnLst/>
              <a:rect l="l" t="t" r="r" b="b"/>
              <a:pathLst>
                <a:path w="2164461" h="1267079">
                  <a:moveTo>
                    <a:pt x="0" y="0"/>
                  </a:moveTo>
                  <a:lnTo>
                    <a:pt x="2164461" y="0"/>
                  </a:lnTo>
                  <a:lnTo>
                    <a:pt x="2164461" y="1267079"/>
                  </a:lnTo>
                  <a:lnTo>
                    <a:pt x="0" y="12670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3" r="1" b="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285558" y="6382931"/>
            <a:ext cx="2637434" cy="950166"/>
            <a:chOff x="0" y="0"/>
            <a:chExt cx="3516579" cy="1266888"/>
          </a:xfrm>
        </p:grpSpPr>
        <p:sp>
          <p:nvSpPr>
            <p:cNvPr id="14" name="Freeform 14" descr="flaga Unii Europejskiej z dopiskiem dofinansowane przez Unię Europejską"/>
            <p:cNvSpPr/>
            <p:nvPr/>
          </p:nvSpPr>
          <p:spPr>
            <a:xfrm>
              <a:off x="0" y="0"/>
              <a:ext cx="3516630" cy="1266825"/>
            </a:xfrm>
            <a:custGeom>
              <a:avLst/>
              <a:gdLst/>
              <a:ahLst/>
              <a:cxnLst/>
              <a:rect l="l" t="t" r="r" b="b"/>
              <a:pathLst>
                <a:path w="3516630" h="1266825">
                  <a:moveTo>
                    <a:pt x="0" y="0"/>
                  </a:moveTo>
                  <a:lnTo>
                    <a:pt x="3516630" y="0"/>
                  </a:lnTo>
                  <a:lnTo>
                    <a:pt x="3516630" y="1266825"/>
                  </a:lnTo>
                  <a:lnTo>
                    <a:pt x="0" y="126682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84" r="1" b="-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729685" y="6382255"/>
            <a:ext cx="2243128" cy="952176"/>
            <a:chOff x="0" y="0"/>
            <a:chExt cx="2990837" cy="1269568"/>
          </a:xfrm>
        </p:grpSpPr>
        <p:sp>
          <p:nvSpPr>
            <p:cNvPr id="16" name="Freeform 16" descr="barwy RP"/>
            <p:cNvSpPr/>
            <p:nvPr/>
          </p:nvSpPr>
          <p:spPr>
            <a:xfrm>
              <a:off x="0" y="0"/>
              <a:ext cx="2990850" cy="1269619"/>
            </a:xfrm>
            <a:custGeom>
              <a:avLst/>
              <a:gdLst/>
              <a:ahLst/>
              <a:cxnLst/>
              <a:rect l="l" t="t" r="r" b="b"/>
              <a:pathLst>
                <a:path w="2990850" h="1269619">
                  <a:moveTo>
                    <a:pt x="0" y="0"/>
                  </a:moveTo>
                  <a:lnTo>
                    <a:pt x="2990850" y="0"/>
                  </a:lnTo>
                  <a:lnTo>
                    <a:pt x="2990850" y="1269619"/>
                  </a:lnTo>
                  <a:lnTo>
                    <a:pt x="0" y="12696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14" b="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3977" y="1246680"/>
            <a:ext cx="381705" cy="381705"/>
            <a:chOff x="0" y="0"/>
            <a:chExt cx="508940" cy="50894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367790" y="546887"/>
            <a:ext cx="381705" cy="381705"/>
            <a:chOff x="0" y="0"/>
            <a:chExt cx="508940" cy="50894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383087" y="1246680"/>
            <a:ext cx="381705" cy="381705"/>
            <a:chOff x="0" y="0"/>
            <a:chExt cx="508940" cy="50894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273734" y="539286"/>
            <a:ext cx="381705" cy="381705"/>
            <a:chOff x="0" y="0"/>
            <a:chExt cx="508940" cy="5089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645728" y="546887"/>
            <a:ext cx="381705" cy="381705"/>
            <a:chOff x="0" y="0"/>
            <a:chExt cx="508940" cy="50894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2108216" y="1257167"/>
            <a:ext cx="381705" cy="381705"/>
            <a:chOff x="0" y="0"/>
            <a:chExt cx="508940" cy="5089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2819886" y="544582"/>
            <a:ext cx="381705" cy="381705"/>
            <a:chOff x="0" y="0"/>
            <a:chExt cx="508940" cy="50894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3543614" y="536267"/>
            <a:ext cx="381705" cy="381705"/>
            <a:chOff x="0" y="0"/>
            <a:chExt cx="508940" cy="5089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2096157" y="532086"/>
            <a:ext cx="381705" cy="381705"/>
            <a:chOff x="0" y="0"/>
            <a:chExt cx="508940" cy="5089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3541395" y="1254328"/>
            <a:ext cx="381705" cy="381705"/>
            <a:chOff x="0" y="0"/>
            <a:chExt cx="508940" cy="50894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4273563" y="1252880"/>
            <a:ext cx="381705" cy="381705"/>
            <a:chOff x="0" y="0"/>
            <a:chExt cx="508940" cy="50894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6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2819886" y="1252880"/>
            <a:ext cx="381705" cy="381705"/>
            <a:chOff x="0" y="0"/>
            <a:chExt cx="508940" cy="50894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508889" cy="508889"/>
            </a:xfrm>
            <a:custGeom>
              <a:avLst/>
              <a:gdLst/>
              <a:ahLst/>
              <a:cxnLst/>
              <a:rect l="l" t="t" r="r" b="b"/>
              <a:pathLst>
                <a:path w="508889" h="508889">
                  <a:moveTo>
                    <a:pt x="0" y="0"/>
                  </a:moveTo>
                  <a:lnTo>
                    <a:pt x="508889" y="0"/>
                  </a:lnTo>
                  <a:lnTo>
                    <a:pt x="508889" y="508889"/>
                  </a:lnTo>
                  <a:lnTo>
                    <a:pt x="0" y="5088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alphaModFix amt="55000"/>
              </a:blip>
              <a:stretch>
                <a:fillRect r="-9" b="-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6767951" y="532086"/>
            <a:ext cx="2096291" cy="1010031"/>
            <a:chOff x="0" y="0"/>
            <a:chExt cx="2795054" cy="134670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795016" cy="1346708"/>
            </a:xfrm>
            <a:custGeom>
              <a:avLst/>
              <a:gdLst/>
              <a:ahLst/>
              <a:cxnLst/>
              <a:rect l="l" t="t" r="r" b="b"/>
              <a:pathLst>
                <a:path w="2795016" h="1346708">
                  <a:moveTo>
                    <a:pt x="0" y="0"/>
                  </a:moveTo>
                  <a:lnTo>
                    <a:pt x="2795016" y="0"/>
                  </a:lnTo>
                  <a:lnTo>
                    <a:pt x="2795016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8"/>
              <a:stretch>
                <a:fillRect t="-6996" r="-1" b="-715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-63503" y="-63503"/>
            <a:ext cx="9807654" cy="6436566"/>
            <a:chOff x="0" y="0"/>
            <a:chExt cx="9807651" cy="6436563"/>
          </a:xfrm>
        </p:grpSpPr>
        <p:sp>
          <p:nvSpPr>
            <p:cNvPr id="44" name="Freeform 44"/>
            <p:cNvSpPr/>
            <p:nvPr/>
          </p:nvSpPr>
          <p:spPr>
            <a:xfrm>
              <a:off x="63500" y="63500"/>
              <a:ext cx="4993764" cy="2697858"/>
            </a:xfrm>
            <a:custGeom>
              <a:avLst/>
              <a:gdLst/>
              <a:ahLst/>
              <a:cxnLst/>
              <a:rect l="l" t="t" r="r" b="b"/>
              <a:pathLst>
                <a:path w="4993764" h="2697858">
                  <a:moveTo>
                    <a:pt x="0" y="2697858"/>
                  </a:moveTo>
                  <a:lnTo>
                    <a:pt x="4993764" y="2697858"/>
                  </a:lnTo>
                  <a:lnTo>
                    <a:pt x="499376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5" name="Freeform 45"/>
            <p:cNvSpPr/>
            <p:nvPr/>
          </p:nvSpPr>
          <p:spPr>
            <a:xfrm>
              <a:off x="1090929" y="63500"/>
              <a:ext cx="1082294" cy="179705"/>
            </a:xfrm>
            <a:custGeom>
              <a:avLst/>
              <a:gdLst/>
              <a:ahLst/>
              <a:cxnLst/>
              <a:rect l="l" t="t" r="r" b="b"/>
              <a:pathLst>
                <a:path w="1082294" h="179705">
                  <a:moveTo>
                    <a:pt x="0" y="179705"/>
                  </a:moveTo>
                  <a:lnTo>
                    <a:pt x="1082294" y="179705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6" name="Freeform 46"/>
            <p:cNvSpPr/>
            <p:nvPr/>
          </p:nvSpPr>
          <p:spPr>
            <a:xfrm>
              <a:off x="2173223" y="63500"/>
              <a:ext cx="7570593" cy="179705"/>
            </a:xfrm>
            <a:custGeom>
              <a:avLst/>
              <a:gdLst/>
              <a:ahLst/>
              <a:cxnLst/>
              <a:rect l="l" t="t" r="r" b="b"/>
              <a:pathLst>
                <a:path w="7570593" h="179705">
                  <a:moveTo>
                    <a:pt x="0" y="179705"/>
                  </a:moveTo>
                  <a:lnTo>
                    <a:pt x="7570593" y="179705"/>
                  </a:lnTo>
                  <a:lnTo>
                    <a:pt x="75705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7" name="Freeform 47"/>
            <p:cNvSpPr/>
            <p:nvPr/>
          </p:nvSpPr>
          <p:spPr>
            <a:xfrm>
              <a:off x="1090548" y="2050032"/>
              <a:ext cx="8653649" cy="4323076"/>
            </a:xfrm>
            <a:custGeom>
              <a:avLst/>
              <a:gdLst/>
              <a:ahLst/>
              <a:cxnLst/>
              <a:rect l="l" t="t" r="r" b="b"/>
              <a:pathLst>
                <a:path w="8653649" h="4323076">
                  <a:moveTo>
                    <a:pt x="0" y="4323076"/>
                  </a:moveTo>
                  <a:lnTo>
                    <a:pt x="8653649" y="4323076"/>
                  </a:lnTo>
                  <a:lnTo>
                    <a:pt x="865364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8598313" y="7391257"/>
            <a:ext cx="1082345" cy="171593"/>
            <a:chOff x="0" y="0"/>
            <a:chExt cx="1082345" cy="171590"/>
          </a:xfrm>
        </p:grpSpPr>
        <p:sp>
          <p:nvSpPr>
            <p:cNvPr id="49" name="Freeform 49"/>
            <p:cNvSpPr/>
            <p:nvPr/>
          </p:nvSpPr>
          <p:spPr>
            <a:xfrm>
              <a:off x="0" y="0"/>
              <a:ext cx="1082294" cy="171574"/>
            </a:xfrm>
            <a:custGeom>
              <a:avLst/>
              <a:gdLst/>
              <a:ahLst/>
              <a:cxnLst/>
              <a:rect l="l" t="t" r="r" b="b"/>
              <a:pathLst>
                <a:path w="1082294" h="171574">
                  <a:moveTo>
                    <a:pt x="0" y="0"/>
                  </a:moveTo>
                  <a:lnTo>
                    <a:pt x="0" y="171574"/>
                  </a:lnTo>
                  <a:lnTo>
                    <a:pt x="1082294" y="171574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388459" y="3578066"/>
            <a:ext cx="7887948" cy="14992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75"/>
              </a:lnSpc>
            </a:pPr>
            <a:r>
              <a:rPr lang="en-US" sz="2884" b="1">
                <a:solidFill>
                  <a:srgbClr val="002073"/>
                </a:solidFill>
                <a:latin typeface="Arial Bold"/>
                <a:ea typeface="Arial Bold"/>
                <a:cs typeface="Arial Bold"/>
                <a:sym typeface="Arial Bold"/>
              </a:rPr>
              <a:t>Program Fundusze Europejskie dla Rozwoju Społecznego (FERS) – wsparcie w obszarze edukacji (oświata i wychowanie)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551" y="7394038"/>
            <a:ext cx="1082526" cy="171098"/>
            <a:chOff x="0" y="0"/>
            <a:chExt cx="1082523" cy="1710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979191" y="6816862"/>
            <a:ext cx="4752956" cy="652520"/>
            <a:chOff x="0" y="0"/>
            <a:chExt cx="6337275" cy="8700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37300" cy="870077"/>
            </a:xfrm>
            <a:custGeom>
              <a:avLst/>
              <a:gdLst/>
              <a:ahLst/>
              <a:cxnLst/>
              <a:rect l="l" t="t" r="r" b="b"/>
              <a:pathLst>
                <a:path w="6337300" h="870077">
                  <a:moveTo>
                    <a:pt x="0" y="0"/>
                  </a:moveTo>
                  <a:lnTo>
                    <a:pt x="6337300" y="0"/>
                  </a:lnTo>
                  <a:lnTo>
                    <a:pt x="6337300" y="870077"/>
                  </a:lnTo>
                  <a:lnTo>
                    <a:pt x="0" y="870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049444" y="1310278"/>
            <a:ext cx="1951215" cy="856793"/>
            <a:chOff x="0" y="0"/>
            <a:chExt cx="2601620" cy="114239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601595" cy="1142365"/>
            </a:xfrm>
            <a:custGeom>
              <a:avLst/>
              <a:gdLst/>
              <a:ahLst/>
              <a:cxnLst/>
              <a:rect l="l" t="t" r="r" b="b"/>
              <a:pathLst>
                <a:path w="2601595" h="1142365">
                  <a:moveTo>
                    <a:pt x="0" y="0"/>
                  </a:moveTo>
                  <a:lnTo>
                    <a:pt x="2601595" y="0"/>
                  </a:lnTo>
                  <a:lnTo>
                    <a:pt x="2601595" y="1142365"/>
                  </a:lnTo>
                  <a:lnTo>
                    <a:pt x="0" y="11423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2969981" y="1234469"/>
            <a:ext cx="1791757" cy="1008431"/>
            <a:chOff x="0" y="0"/>
            <a:chExt cx="2389010" cy="134457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388997" cy="1344549"/>
            </a:xfrm>
            <a:custGeom>
              <a:avLst/>
              <a:gdLst/>
              <a:ahLst/>
              <a:cxnLst/>
              <a:rect l="l" t="t" r="r" b="b"/>
              <a:pathLst>
                <a:path w="2388997" h="1344549">
                  <a:moveTo>
                    <a:pt x="0" y="0"/>
                  </a:moveTo>
                  <a:lnTo>
                    <a:pt x="2388997" y="0"/>
                  </a:lnTo>
                  <a:lnTo>
                    <a:pt x="2388997" y="1344549"/>
                  </a:lnTo>
                  <a:lnTo>
                    <a:pt x="0" y="134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1" b="-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18716" y="1234469"/>
            <a:ext cx="2096291" cy="1010031"/>
            <a:chOff x="0" y="0"/>
            <a:chExt cx="2795054" cy="134670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795016" cy="1346708"/>
            </a:xfrm>
            <a:custGeom>
              <a:avLst/>
              <a:gdLst/>
              <a:ahLst/>
              <a:cxnLst/>
              <a:rect l="l" t="t" r="r" b="b"/>
              <a:pathLst>
                <a:path w="2795016" h="1346708">
                  <a:moveTo>
                    <a:pt x="0" y="0"/>
                  </a:moveTo>
                  <a:lnTo>
                    <a:pt x="2795016" y="0"/>
                  </a:lnTo>
                  <a:lnTo>
                    <a:pt x="2795016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6996" r="-1" b="-715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52800" y="2538279"/>
            <a:ext cx="3935311" cy="419262"/>
            <a:chOff x="0" y="0"/>
            <a:chExt cx="5247081" cy="55901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5247132" cy="559054"/>
            </a:xfrm>
            <a:custGeom>
              <a:avLst/>
              <a:gdLst/>
              <a:ahLst/>
              <a:cxnLst/>
              <a:rect l="l" t="t" r="r" b="b"/>
              <a:pathLst>
                <a:path w="5247132" h="559054">
                  <a:moveTo>
                    <a:pt x="0" y="0"/>
                  </a:moveTo>
                  <a:lnTo>
                    <a:pt x="5247132" y="0"/>
                  </a:lnTo>
                  <a:lnTo>
                    <a:pt x="5247132" y="559054"/>
                  </a:lnTo>
                  <a:lnTo>
                    <a:pt x="0" y="5590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969710" y="2771223"/>
            <a:ext cx="2031863" cy="2476367"/>
            <a:chOff x="0" y="0"/>
            <a:chExt cx="2709151" cy="330182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709164" cy="3301873"/>
            </a:xfrm>
            <a:custGeom>
              <a:avLst/>
              <a:gdLst/>
              <a:ahLst/>
              <a:cxnLst/>
              <a:rect l="l" t="t" r="r" b="b"/>
              <a:pathLst>
                <a:path w="2709164" h="3301873">
                  <a:moveTo>
                    <a:pt x="0" y="0"/>
                  </a:moveTo>
                  <a:lnTo>
                    <a:pt x="2709164" y="0"/>
                  </a:lnTo>
                  <a:lnTo>
                    <a:pt x="2709164" y="3301873"/>
                  </a:lnTo>
                  <a:lnTo>
                    <a:pt x="0" y="33018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22863" r="-112" b="-33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451590" y="2342455"/>
            <a:ext cx="3854329" cy="427720"/>
            <a:chOff x="0" y="0"/>
            <a:chExt cx="3854323" cy="42772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854318" cy="427742"/>
            </a:xfrm>
            <a:custGeom>
              <a:avLst/>
              <a:gdLst/>
              <a:ahLst/>
              <a:cxnLst/>
              <a:rect l="l" t="t" r="r" b="b"/>
              <a:pathLst>
                <a:path w="3854318" h="427742">
                  <a:moveTo>
                    <a:pt x="0" y="427742"/>
                  </a:moveTo>
                  <a:lnTo>
                    <a:pt x="3854318" y="427742"/>
                  </a:lnTo>
                  <a:lnTo>
                    <a:pt x="38543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63892" y="-63503"/>
            <a:ext cx="8779878" cy="306648"/>
            <a:chOff x="0" y="0"/>
            <a:chExt cx="8779878" cy="306654"/>
          </a:xfrm>
        </p:grpSpPr>
        <p:sp>
          <p:nvSpPr>
            <p:cNvPr id="22" name="Freeform 22"/>
            <p:cNvSpPr/>
            <p:nvPr/>
          </p:nvSpPr>
          <p:spPr>
            <a:xfrm>
              <a:off x="63500" y="63501"/>
              <a:ext cx="1082294" cy="179707"/>
            </a:xfrm>
            <a:custGeom>
              <a:avLst/>
              <a:gdLst/>
              <a:ahLst/>
              <a:cxnLst/>
              <a:rect l="l" t="t" r="r" b="b"/>
              <a:pathLst>
                <a:path w="1082294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145794" y="63501"/>
              <a:ext cx="7570595" cy="179707"/>
            </a:xfrm>
            <a:custGeom>
              <a:avLst/>
              <a:gdLst/>
              <a:ahLst/>
              <a:cxnLst/>
              <a:rect l="l" t="t" r="r" b="b"/>
              <a:pathLst>
                <a:path w="7570595" h="179707">
                  <a:moveTo>
                    <a:pt x="0" y="179706"/>
                  </a:moveTo>
                  <a:lnTo>
                    <a:pt x="7570595" y="179706"/>
                  </a:lnTo>
                  <a:lnTo>
                    <a:pt x="75705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98313" y="7391257"/>
            <a:ext cx="1082345" cy="171593"/>
            <a:chOff x="0" y="0"/>
            <a:chExt cx="1082345" cy="17159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082294" cy="171574"/>
            </a:xfrm>
            <a:custGeom>
              <a:avLst/>
              <a:gdLst/>
              <a:ahLst/>
              <a:cxnLst/>
              <a:rect l="l" t="t" r="r" b="b"/>
              <a:pathLst>
                <a:path w="1082294" h="171574">
                  <a:moveTo>
                    <a:pt x="0" y="0"/>
                  </a:moveTo>
                  <a:lnTo>
                    <a:pt x="0" y="171574"/>
                  </a:lnTo>
                  <a:lnTo>
                    <a:pt x="1082294" y="171574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468420" y="750122"/>
            <a:ext cx="1869500" cy="21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OPERATOR WOJEWÓDZKI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969981" y="730234"/>
            <a:ext cx="1893760" cy="219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80"/>
              </a:lnSpc>
            </a:pPr>
            <a:r>
              <a:rPr lang="en-US" sz="12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PARTNER MERYTORYCZNY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90573" y="3025254"/>
            <a:ext cx="4503734" cy="2984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96"/>
              </a:lnSpc>
            </a:pPr>
            <a:r>
              <a:rPr lang="en-US" sz="164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WYSTĄPIENIE OPERATORA WOJEWÓDZKIEGO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997401" y="3588401"/>
            <a:ext cx="5917825" cy="5168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02"/>
              </a:lnSpc>
            </a:pPr>
            <a:r>
              <a:rPr lang="en-US" sz="2715" b="1">
                <a:solidFill>
                  <a:srgbClr val="11BB82"/>
                </a:solidFill>
                <a:latin typeface="Poppins Bold"/>
                <a:ea typeface="Poppins Bold"/>
                <a:cs typeface="Poppins Bold"/>
                <a:sym typeface="Poppins Bold"/>
              </a:rPr>
              <a:t>PRZYJAZNA SZKOŁA W PRAKTYCE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86613" y="4281421"/>
            <a:ext cx="6839874" cy="37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8"/>
              </a:lnSpc>
            </a:pPr>
            <a:r>
              <a:rPr lang="en-US" sz="19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MODUŁ 2 W WOJEWÓDZTWIE WARMIŃSKO-MAZURSKIM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42618" y="4911080"/>
            <a:ext cx="4682642" cy="6279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68"/>
              </a:lnSpc>
            </a:pPr>
            <a:r>
              <a:rPr lang="en-US" sz="1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Tetiana Revenko</a:t>
            </a:r>
          </a:p>
          <a:p>
            <a:pPr algn="l">
              <a:lnSpc>
                <a:spcPts val="2368"/>
              </a:lnSpc>
            </a:pPr>
            <a:r>
              <a:rPr lang="en-US" sz="1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Prezes Zarządu Fundacji Dwa Skrzydła UA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551" y="7394038"/>
            <a:ext cx="1082526" cy="171098"/>
            <a:chOff x="0" y="0"/>
            <a:chExt cx="1082523" cy="1710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979191" y="6816862"/>
            <a:ext cx="4752956" cy="652520"/>
            <a:chOff x="0" y="0"/>
            <a:chExt cx="6337275" cy="8700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37300" cy="870077"/>
            </a:xfrm>
            <a:custGeom>
              <a:avLst/>
              <a:gdLst/>
              <a:ahLst/>
              <a:cxnLst/>
              <a:rect l="l" t="t" r="r" b="b"/>
              <a:pathLst>
                <a:path w="6337300" h="870077">
                  <a:moveTo>
                    <a:pt x="0" y="0"/>
                  </a:moveTo>
                  <a:lnTo>
                    <a:pt x="6337300" y="0"/>
                  </a:lnTo>
                  <a:lnTo>
                    <a:pt x="6337300" y="870077"/>
                  </a:lnTo>
                  <a:lnTo>
                    <a:pt x="0" y="870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445672" y="1753191"/>
            <a:ext cx="2898619" cy="4055564"/>
            <a:chOff x="0" y="0"/>
            <a:chExt cx="3864826" cy="540741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864864" cy="5407406"/>
            </a:xfrm>
            <a:custGeom>
              <a:avLst/>
              <a:gdLst/>
              <a:ahLst/>
              <a:cxnLst/>
              <a:rect l="l" t="t" r="r" b="b"/>
              <a:pathLst>
                <a:path w="3864864" h="5407406">
                  <a:moveTo>
                    <a:pt x="0" y="0"/>
                  </a:moveTo>
                  <a:lnTo>
                    <a:pt x="3864864" y="0"/>
                  </a:lnTo>
                  <a:lnTo>
                    <a:pt x="3864864" y="5407406"/>
                  </a:lnTo>
                  <a:lnTo>
                    <a:pt x="0" y="540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0792" y="1615878"/>
            <a:ext cx="1191073" cy="238211"/>
            <a:chOff x="0" y="0"/>
            <a:chExt cx="1588097" cy="31761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588135" cy="317627"/>
            </a:xfrm>
            <a:custGeom>
              <a:avLst/>
              <a:gdLst/>
              <a:ahLst/>
              <a:cxnLst/>
              <a:rect l="l" t="t" r="r" b="b"/>
              <a:pathLst>
                <a:path w="1588135" h="317627">
                  <a:moveTo>
                    <a:pt x="0" y="0"/>
                  </a:moveTo>
                  <a:lnTo>
                    <a:pt x="1588135" y="0"/>
                  </a:lnTo>
                  <a:lnTo>
                    <a:pt x="1588135" y="317627"/>
                  </a:lnTo>
                  <a:lnTo>
                    <a:pt x="0" y="317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2" b="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798993" y="2170490"/>
            <a:ext cx="2343931" cy="3517992"/>
            <a:chOff x="0" y="0"/>
            <a:chExt cx="3125241" cy="469065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125216" cy="4690745"/>
            </a:xfrm>
            <a:custGeom>
              <a:avLst/>
              <a:gdLst/>
              <a:ahLst/>
              <a:cxnLst/>
              <a:rect l="l" t="t" r="r" b="b"/>
              <a:pathLst>
                <a:path w="3125216" h="4690745">
                  <a:moveTo>
                    <a:pt x="183896" y="0"/>
                  </a:moveTo>
                  <a:cubicBezTo>
                    <a:pt x="82550" y="0"/>
                    <a:pt x="381" y="81915"/>
                    <a:pt x="0" y="183134"/>
                  </a:cubicBezTo>
                  <a:lnTo>
                    <a:pt x="0" y="4508500"/>
                  </a:lnTo>
                  <a:cubicBezTo>
                    <a:pt x="381" y="4603242"/>
                    <a:pt x="72263" y="4680966"/>
                    <a:pt x="164465" y="4690745"/>
                  </a:cubicBezTo>
                  <a:lnTo>
                    <a:pt x="2962529" y="4690745"/>
                  </a:lnTo>
                  <a:cubicBezTo>
                    <a:pt x="3046476" y="4681982"/>
                    <a:pt x="3113659" y="4616577"/>
                    <a:pt x="3125216" y="4533519"/>
                  </a:cubicBezTo>
                  <a:lnTo>
                    <a:pt x="3125216" y="158242"/>
                  </a:lnTo>
                  <a:cubicBezTo>
                    <a:pt x="3112770" y="68834"/>
                    <a:pt x="3036062" y="0"/>
                    <a:pt x="2943225" y="0"/>
                  </a:cubicBezTo>
                  <a:close/>
                </a:path>
              </a:pathLst>
            </a:custGeom>
            <a:blipFill>
              <a:blip r:embed="rId5"/>
              <a:stretch>
                <a:fillRect b="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5" name="Freeform 15"/>
          <p:cNvSpPr/>
          <p:nvPr/>
        </p:nvSpPr>
        <p:spPr>
          <a:xfrm>
            <a:off x="692496" y="4211126"/>
            <a:ext cx="177422" cy="178746"/>
          </a:xfrm>
          <a:custGeom>
            <a:avLst/>
            <a:gdLst/>
            <a:ahLst/>
            <a:cxnLst/>
            <a:rect l="l" t="t" r="r" b="b"/>
            <a:pathLst>
              <a:path w="177422" h="178746">
                <a:moveTo>
                  <a:pt x="0" y="0"/>
                </a:moveTo>
                <a:lnTo>
                  <a:pt x="177422" y="0"/>
                </a:lnTo>
                <a:lnTo>
                  <a:pt x="177422" y="178746"/>
                </a:lnTo>
                <a:lnTo>
                  <a:pt x="0" y="1787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6" name="Freeform 16"/>
          <p:cNvSpPr/>
          <p:nvPr/>
        </p:nvSpPr>
        <p:spPr>
          <a:xfrm>
            <a:off x="692458" y="3607311"/>
            <a:ext cx="177460" cy="178518"/>
          </a:xfrm>
          <a:custGeom>
            <a:avLst/>
            <a:gdLst/>
            <a:ahLst/>
            <a:cxnLst/>
            <a:rect l="l" t="t" r="r" b="b"/>
            <a:pathLst>
              <a:path w="177460" h="178518">
                <a:moveTo>
                  <a:pt x="0" y="0"/>
                </a:moveTo>
                <a:lnTo>
                  <a:pt x="177460" y="0"/>
                </a:lnTo>
                <a:lnTo>
                  <a:pt x="177460" y="178518"/>
                </a:lnTo>
                <a:lnTo>
                  <a:pt x="0" y="178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7" name="Freeform 17"/>
          <p:cNvSpPr/>
          <p:nvPr/>
        </p:nvSpPr>
        <p:spPr>
          <a:xfrm>
            <a:off x="692448" y="2943682"/>
            <a:ext cx="177470" cy="178270"/>
          </a:xfrm>
          <a:custGeom>
            <a:avLst/>
            <a:gdLst/>
            <a:ahLst/>
            <a:cxnLst/>
            <a:rect l="l" t="t" r="r" b="b"/>
            <a:pathLst>
              <a:path w="177470" h="178270">
                <a:moveTo>
                  <a:pt x="0" y="0"/>
                </a:moveTo>
                <a:lnTo>
                  <a:pt x="177470" y="0"/>
                </a:lnTo>
                <a:lnTo>
                  <a:pt x="177470" y="178270"/>
                </a:lnTo>
                <a:lnTo>
                  <a:pt x="0" y="1782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grpSp>
        <p:nvGrpSpPr>
          <p:cNvPr id="18" name="Group 18"/>
          <p:cNvGrpSpPr/>
          <p:nvPr/>
        </p:nvGrpSpPr>
        <p:grpSpPr>
          <a:xfrm>
            <a:off x="963892" y="-63503"/>
            <a:ext cx="8779878" cy="306648"/>
            <a:chOff x="0" y="0"/>
            <a:chExt cx="8779878" cy="306654"/>
          </a:xfrm>
        </p:grpSpPr>
        <p:sp>
          <p:nvSpPr>
            <p:cNvPr id="19" name="Freeform 19"/>
            <p:cNvSpPr/>
            <p:nvPr/>
          </p:nvSpPr>
          <p:spPr>
            <a:xfrm>
              <a:off x="63500" y="63501"/>
              <a:ext cx="1082294" cy="179707"/>
            </a:xfrm>
            <a:custGeom>
              <a:avLst/>
              <a:gdLst/>
              <a:ahLst/>
              <a:cxnLst/>
              <a:rect l="l" t="t" r="r" b="b"/>
              <a:pathLst>
                <a:path w="1082294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45794" y="63501"/>
              <a:ext cx="7570595" cy="179707"/>
            </a:xfrm>
            <a:custGeom>
              <a:avLst/>
              <a:gdLst/>
              <a:ahLst/>
              <a:cxnLst/>
              <a:rect l="l" t="t" r="r" b="b"/>
              <a:pathLst>
                <a:path w="7570595" h="179707">
                  <a:moveTo>
                    <a:pt x="0" y="179706"/>
                  </a:moveTo>
                  <a:lnTo>
                    <a:pt x="7570595" y="179706"/>
                  </a:lnTo>
                  <a:lnTo>
                    <a:pt x="75705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8598313" y="7391257"/>
            <a:ext cx="1082345" cy="171593"/>
            <a:chOff x="0" y="0"/>
            <a:chExt cx="1082345" cy="17159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82294" cy="171574"/>
            </a:xfrm>
            <a:custGeom>
              <a:avLst/>
              <a:gdLst/>
              <a:ahLst/>
              <a:cxnLst/>
              <a:rect l="l" t="t" r="r" b="b"/>
              <a:pathLst>
                <a:path w="1082294" h="171574">
                  <a:moveTo>
                    <a:pt x="0" y="0"/>
                  </a:moveTo>
                  <a:lnTo>
                    <a:pt x="0" y="171574"/>
                  </a:lnTo>
                  <a:lnTo>
                    <a:pt x="1082294" y="171574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1027786" y="2017052"/>
            <a:ext cx="2566483" cy="1238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8"/>
              </a:lnSpc>
            </a:pPr>
            <a:r>
              <a:rPr lang="en-US" sz="2734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Kim </a:t>
            </a:r>
            <a:r>
              <a:rPr lang="en-US" sz="2734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jestem</a:t>
            </a:r>
            <a:r>
              <a:rPr lang="en-US" sz="2734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?</a:t>
            </a:r>
            <a:endParaRPr lang="pl-PL" sz="2734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3828"/>
              </a:lnSpc>
            </a:pPr>
            <a:endParaRPr lang="en-US" sz="2734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181"/>
              </a:lnSpc>
            </a:pPr>
            <a:r>
              <a:rPr lang="en-US" sz="1558" dirty="0" err="1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Jestem</a:t>
            </a:r>
            <a:r>
              <a:rPr lang="en-US" sz="1558" b="1" dirty="0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 </a:t>
            </a:r>
            <a:r>
              <a:rPr lang="en-US" sz="1558" b="1" dirty="0" err="1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uchodźczynią</a:t>
            </a:r>
            <a:r>
              <a:rPr lang="en-US" sz="1558" dirty="0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z </a:t>
            </a:r>
            <a:r>
              <a:rPr lang="en-US" sz="1558" dirty="0" err="1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Ukrainy</a:t>
            </a:r>
            <a:endParaRPr lang="en-US" sz="1558" dirty="0">
              <a:solidFill>
                <a:srgbClr val="000000"/>
              </a:solidFill>
              <a:latin typeface="Carlito"/>
              <a:ea typeface="Carlito"/>
              <a:cs typeface="Carlito"/>
              <a:sym typeface="Carlito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056132" y="3518926"/>
            <a:ext cx="2132514" cy="297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1"/>
              </a:lnSpc>
            </a:pPr>
            <a:r>
              <a:rPr lang="en-US" sz="1558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Jestem </a:t>
            </a:r>
            <a:r>
              <a:rPr lang="en-US" sz="1558" b="1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mamą </a:t>
            </a:r>
            <a:r>
              <a:rPr lang="en-US" sz="1558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trójki dzieci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27786" y="4178665"/>
            <a:ext cx="3607946" cy="569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71"/>
              </a:lnSpc>
            </a:pPr>
            <a:r>
              <a:rPr lang="en-US" sz="1558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Od 2022 roku </a:t>
            </a:r>
            <a:r>
              <a:rPr lang="en-US" sz="1558" b="1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pracuję z rodzinam</a:t>
            </a:r>
            <a:r>
              <a:rPr lang="en-US" sz="1558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i i każdego dnia widzę, z czym mierzą się dzieci i szkoły.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898674" y="5327675"/>
            <a:ext cx="5089827" cy="37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34"/>
              </a:lnSpc>
            </a:pPr>
            <a:r>
              <a:rPr lang="en-US" sz="1952" b="1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To doświadczenie nauczyło mnie patrzeć głębiej.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551" y="7394038"/>
            <a:ext cx="1082526" cy="171098"/>
            <a:chOff x="0" y="0"/>
            <a:chExt cx="1082523" cy="1710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979191" y="6816862"/>
            <a:ext cx="4752956" cy="652520"/>
            <a:chOff x="0" y="0"/>
            <a:chExt cx="6337275" cy="8700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37300" cy="870077"/>
            </a:xfrm>
            <a:custGeom>
              <a:avLst/>
              <a:gdLst/>
              <a:ahLst/>
              <a:cxnLst/>
              <a:rect l="l" t="t" r="r" b="b"/>
              <a:pathLst>
                <a:path w="6337300" h="870077">
                  <a:moveTo>
                    <a:pt x="0" y="0"/>
                  </a:moveTo>
                  <a:lnTo>
                    <a:pt x="6337300" y="0"/>
                  </a:lnTo>
                  <a:lnTo>
                    <a:pt x="6337300" y="870077"/>
                  </a:lnTo>
                  <a:lnTo>
                    <a:pt x="0" y="870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379569" y="1350121"/>
            <a:ext cx="3560178" cy="4511783"/>
            <a:chOff x="0" y="0"/>
            <a:chExt cx="4746904" cy="601571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746879" cy="6015736"/>
            </a:xfrm>
            <a:custGeom>
              <a:avLst/>
              <a:gdLst/>
              <a:ahLst/>
              <a:cxnLst/>
              <a:rect l="l" t="t" r="r" b="b"/>
              <a:pathLst>
                <a:path w="4746879" h="6015736">
                  <a:moveTo>
                    <a:pt x="0" y="0"/>
                  </a:moveTo>
                  <a:lnTo>
                    <a:pt x="4746879" y="0"/>
                  </a:lnTo>
                  <a:lnTo>
                    <a:pt x="4746879" y="6015736"/>
                  </a:lnTo>
                  <a:lnTo>
                    <a:pt x="0" y="60157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5049" r="-11020" b="-1067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3892" y="-63503"/>
            <a:ext cx="8779878" cy="306648"/>
            <a:chOff x="0" y="0"/>
            <a:chExt cx="8779878" cy="306654"/>
          </a:xfrm>
        </p:grpSpPr>
        <p:sp>
          <p:nvSpPr>
            <p:cNvPr id="12" name="Freeform 12"/>
            <p:cNvSpPr/>
            <p:nvPr/>
          </p:nvSpPr>
          <p:spPr>
            <a:xfrm>
              <a:off x="63500" y="63501"/>
              <a:ext cx="1082294" cy="179707"/>
            </a:xfrm>
            <a:custGeom>
              <a:avLst/>
              <a:gdLst/>
              <a:ahLst/>
              <a:cxnLst/>
              <a:rect l="l" t="t" r="r" b="b"/>
              <a:pathLst>
                <a:path w="1082294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145794" y="63501"/>
              <a:ext cx="7570595" cy="179707"/>
            </a:xfrm>
            <a:custGeom>
              <a:avLst/>
              <a:gdLst/>
              <a:ahLst/>
              <a:cxnLst/>
              <a:rect l="l" t="t" r="r" b="b"/>
              <a:pathLst>
                <a:path w="7570595" h="179707">
                  <a:moveTo>
                    <a:pt x="0" y="179706"/>
                  </a:moveTo>
                  <a:lnTo>
                    <a:pt x="7570595" y="179706"/>
                  </a:lnTo>
                  <a:lnTo>
                    <a:pt x="75705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598313" y="7391257"/>
            <a:ext cx="1082345" cy="171593"/>
            <a:chOff x="0" y="0"/>
            <a:chExt cx="1082345" cy="1715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2294" cy="171574"/>
            </a:xfrm>
            <a:custGeom>
              <a:avLst/>
              <a:gdLst/>
              <a:ahLst/>
              <a:cxnLst/>
              <a:rect l="l" t="t" r="r" b="b"/>
              <a:pathLst>
                <a:path w="1082294" h="171574">
                  <a:moveTo>
                    <a:pt x="0" y="0"/>
                  </a:moveTo>
                  <a:lnTo>
                    <a:pt x="0" y="171574"/>
                  </a:lnTo>
                  <a:lnTo>
                    <a:pt x="1082294" y="171574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56285" y="751999"/>
            <a:ext cx="5368661" cy="424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53"/>
              </a:lnSpc>
            </a:pPr>
            <a:r>
              <a:rPr lang="en-US" sz="2252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 czym mierzymy się każdego dnia?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2119" y="1290076"/>
            <a:ext cx="45625" cy="294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1"/>
              </a:lnSpc>
            </a:pPr>
            <a:r>
              <a:rPr lang="en-US" sz="1558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97613" y="2335644"/>
            <a:ext cx="3981583" cy="375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3"/>
              </a:lnSpc>
            </a:pPr>
            <a:r>
              <a:rPr lang="en-US" sz="1980" b="1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DZIECI, KTÓRE NIE ROZUMIEJĄ LEKCJI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48972" y="3002651"/>
            <a:ext cx="3876808" cy="375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3"/>
              </a:lnSpc>
            </a:pPr>
            <a:r>
              <a:rPr lang="en-US" sz="1980" b="1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 DZIECI, KTÓRE MILCZĄ, BO SIĘ BOJĄ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58904" y="3669649"/>
            <a:ext cx="4672565" cy="3750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73"/>
              </a:lnSpc>
            </a:pPr>
            <a:r>
              <a:rPr lang="en-US" sz="1980" b="1">
                <a:solidFill>
                  <a:srgbClr val="000000"/>
                </a:solidFill>
                <a:latin typeface="Carlito Bold"/>
                <a:ea typeface="Carlito Bold"/>
                <a:cs typeface="Carlito Bold"/>
                <a:sym typeface="Carlito Bold"/>
              </a:rPr>
              <a:t>DZIECI, KTÓRE NIE CZUJĄ SIĘ CZĘŚCIĄ KLASY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01083" y="4692558"/>
            <a:ext cx="3770376" cy="866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47"/>
              </a:lnSpc>
            </a:pPr>
            <a:r>
              <a:rPr lang="en-US" sz="137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RODZICE, KTÓRZY NIE WIEDZĄ, JAK POMÓC  NAUCZYCIELE, KTÓRZY ZOSTAJĄ Z TYM SAMI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76761" y="1290076"/>
            <a:ext cx="6122813" cy="294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81"/>
              </a:lnSpc>
            </a:pPr>
            <a:r>
              <a:rPr lang="en-US" sz="1558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barierajęzykowa•samotność i wykluczenie•stres i doświadczeniewojny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551" y="7394038"/>
            <a:ext cx="1082526" cy="171098"/>
            <a:chOff x="0" y="0"/>
            <a:chExt cx="1082523" cy="1710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979191" y="6816862"/>
            <a:ext cx="4752956" cy="652520"/>
            <a:chOff x="0" y="0"/>
            <a:chExt cx="6337275" cy="8700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6337300" cy="870077"/>
            </a:xfrm>
            <a:custGeom>
              <a:avLst/>
              <a:gdLst/>
              <a:ahLst/>
              <a:cxnLst/>
              <a:rect l="l" t="t" r="r" b="b"/>
              <a:pathLst>
                <a:path w="6337300" h="870077">
                  <a:moveTo>
                    <a:pt x="0" y="0"/>
                  </a:moveTo>
                  <a:lnTo>
                    <a:pt x="6337300" y="0"/>
                  </a:lnTo>
                  <a:lnTo>
                    <a:pt x="6337300" y="870077"/>
                  </a:lnTo>
                  <a:lnTo>
                    <a:pt x="0" y="8700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2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0" y="179718"/>
            <a:ext cx="7391524" cy="6662490"/>
            <a:chOff x="0" y="0"/>
            <a:chExt cx="9855365" cy="88833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855327" cy="8883269"/>
            </a:xfrm>
            <a:custGeom>
              <a:avLst/>
              <a:gdLst/>
              <a:ahLst/>
              <a:cxnLst/>
              <a:rect l="l" t="t" r="r" b="b"/>
              <a:pathLst>
                <a:path w="9855327" h="8883269">
                  <a:moveTo>
                    <a:pt x="0" y="0"/>
                  </a:moveTo>
                  <a:lnTo>
                    <a:pt x="9855327" y="0"/>
                  </a:lnTo>
                  <a:lnTo>
                    <a:pt x="9855327" y="8883269"/>
                  </a:lnTo>
                  <a:lnTo>
                    <a:pt x="0" y="88832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93000"/>
              </a:blip>
              <a:stretch>
                <a:fillRect l="-43146" t="-23" r="-1846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63892" y="-63503"/>
            <a:ext cx="8779878" cy="306648"/>
            <a:chOff x="0" y="0"/>
            <a:chExt cx="8779878" cy="306654"/>
          </a:xfrm>
        </p:grpSpPr>
        <p:sp>
          <p:nvSpPr>
            <p:cNvPr id="12" name="Freeform 12"/>
            <p:cNvSpPr/>
            <p:nvPr/>
          </p:nvSpPr>
          <p:spPr>
            <a:xfrm>
              <a:off x="63500" y="63501"/>
              <a:ext cx="1082294" cy="179707"/>
            </a:xfrm>
            <a:custGeom>
              <a:avLst/>
              <a:gdLst/>
              <a:ahLst/>
              <a:cxnLst/>
              <a:rect l="l" t="t" r="r" b="b"/>
              <a:pathLst>
                <a:path w="1082294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145794" y="63501"/>
              <a:ext cx="7570595" cy="179707"/>
            </a:xfrm>
            <a:custGeom>
              <a:avLst/>
              <a:gdLst/>
              <a:ahLst/>
              <a:cxnLst/>
              <a:rect l="l" t="t" r="r" b="b"/>
              <a:pathLst>
                <a:path w="7570595" h="179707">
                  <a:moveTo>
                    <a:pt x="0" y="179706"/>
                  </a:moveTo>
                  <a:lnTo>
                    <a:pt x="7570595" y="179706"/>
                  </a:lnTo>
                  <a:lnTo>
                    <a:pt x="75705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598313" y="7391257"/>
            <a:ext cx="1082345" cy="171593"/>
            <a:chOff x="0" y="0"/>
            <a:chExt cx="1082345" cy="17159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82294" cy="171574"/>
            </a:xfrm>
            <a:custGeom>
              <a:avLst/>
              <a:gdLst/>
              <a:ahLst/>
              <a:cxnLst/>
              <a:rect l="l" t="t" r="r" b="b"/>
              <a:pathLst>
                <a:path w="1082294" h="171574">
                  <a:moveTo>
                    <a:pt x="0" y="0"/>
                  </a:moveTo>
                  <a:lnTo>
                    <a:pt x="0" y="171574"/>
                  </a:lnTo>
                  <a:lnTo>
                    <a:pt x="1082294" y="171574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5897232" y="2169547"/>
            <a:ext cx="4646000" cy="322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43"/>
              </a:lnSpc>
            </a:pPr>
            <a:r>
              <a:rPr lang="en-US" sz="167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 PRZYRODZIE RÓŻNORODNOŚĆ JEST SIŁĄ.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216863" y="4923920"/>
            <a:ext cx="3359991" cy="922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5"/>
              </a:lnSpc>
            </a:pPr>
            <a:r>
              <a:rPr lang="en-US" sz="171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 w świecie ludzi</a:t>
            </a:r>
          </a:p>
          <a:p>
            <a:pPr algn="ctr">
              <a:lnSpc>
                <a:spcPts val="2335"/>
              </a:lnSpc>
            </a:pPr>
            <a:r>
              <a:rPr lang="en-US" sz="171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wciąż uczymy się dostrzegać siłę różnorodności.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897898" y="3499790"/>
            <a:ext cx="5701217" cy="625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5"/>
              </a:lnSpc>
            </a:pPr>
            <a:r>
              <a:rPr lang="en-US" sz="171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 bardziej zróżnicowany ekosystem,</a:t>
            </a:r>
          </a:p>
          <a:p>
            <a:pPr algn="ctr">
              <a:lnSpc>
                <a:spcPts val="2335"/>
              </a:lnSpc>
            </a:pPr>
            <a:r>
              <a:rPr lang="en-US" sz="171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tym jest bardziej odporny, zdrowszy, stabilniejszy.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909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63892" y="-63503"/>
            <a:ext cx="8779878" cy="306648"/>
            <a:chOff x="0" y="0"/>
            <a:chExt cx="8779878" cy="306654"/>
          </a:xfrm>
        </p:grpSpPr>
        <p:sp>
          <p:nvSpPr>
            <p:cNvPr id="11" name="Freeform 11"/>
            <p:cNvSpPr/>
            <p:nvPr/>
          </p:nvSpPr>
          <p:spPr>
            <a:xfrm>
              <a:off x="63500" y="63501"/>
              <a:ext cx="1082294" cy="179707"/>
            </a:xfrm>
            <a:custGeom>
              <a:avLst/>
              <a:gdLst/>
              <a:ahLst/>
              <a:cxnLst/>
              <a:rect l="l" t="t" r="r" b="b"/>
              <a:pathLst>
                <a:path w="1082294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145794" y="63501"/>
              <a:ext cx="7570595" cy="179707"/>
            </a:xfrm>
            <a:custGeom>
              <a:avLst/>
              <a:gdLst/>
              <a:ahLst/>
              <a:cxnLst/>
              <a:rect l="l" t="t" r="r" b="b"/>
              <a:pathLst>
                <a:path w="7570595" h="179707">
                  <a:moveTo>
                    <a:pt x="0" y="179706"/>
                  </a:moveTo>
                  <a:lnTo>
                    <a:pt x="7570595" y="179706"/>
                  </a:lnTo>
                  <a:lnTo>
                    <a:pt x="757059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535" y="6884784"/>
            <a:ext cx="10748543" cy="746903"/>
            <a:chOff x="0" y="0"/>
            <a:chExt cx="10748543" cy="746900"/>
          </a:xfrm>
        </p:grpSpPr>
        <p:sp>
          <p:nvSpPr>
            <p:cNvPr id="14" name="Freeform 14"/>
            <p:cNvSpPr/>
            <p:nvPr/>
          </p:nvSpPr>
          <p:spPr>
            <a:xfrm>
              <a:off x="3755898" y="66040"/>
              <a:ext cx="1740796" cy="612139"/>
            </a:xfrm>
            <a:custGeom>
              <a:avLst/>
              <a:gdLst/>
              <a:ahLst/>
              <a:cxnLst/>
              <a:rect l="l" t="t" r="r" b="b"/>
              <a:pathLst>
                <a:path w="1740796" h="612139">
                  <a:moveTo>
                    <a:pt x="384683" y="127"/>
                  </a:moveTo>
                  <a:cubicBezTo>
                    <a:pt x="289687" y="127"/>
                    <a:pt x="174752" y="14097"/>
                    <a:pt x="125095" y="70485"/>
                  </a:cubicBezTo>
                  <a:cubicBezTo>
                    <a:pt x="47625" y="158369"/>
                    <a:pt x="32385" y="297306"/>
                    <a:pt x="32385" y="297306"/>
                  </a:cubicBezTo>
                  <a:cubicBezTo>
                    <a:pt x="32385" y="297306"/>
                    <a:pt x="-2413" y="305053"/>
                    <a:pt x="4699" y="360425"/>
                  </a:cubicBezTo>
                  <a:cubicBezTo>
                    <a:pt x="8255" y="387730"/>
                    <a:pt x="13462" y="431799"/>
                    <a:pt x="20828" y="470788"/>
                  </a:cubicBezTo>
                  <a:lnTo>
                    <a:pt x="0" y="476884"/>
                  </a:lnTo>
                  <a:lnTo>
                    <a:pt x="12446" y="518921"/>
                  </a:lnTo>
                  <a:lnTo>
                    <a:pt x="30862" y="513460"/>
                  </a:lnTo>
                  <a:cubicBezTo>
                    <a:pt x="36703" y="533145"/>
                    <a:pt x="43562" y="547242"/>
                    <a:pt x="51562" y="550163"/>
                  </a:cubicBezTo>
                  <a:cubicBezTo>
                    <a:pt x="61468" y="553846"/>
                    <a:pt x="74549" y="554862"/>
                    <a:pt x="86741" y="554862"/>
                  </a:cubicBezTo>
                  <a:cubicBezTo>
                    <a:pt x="97282" y="554862"/>
                    <a:pt x="107188" y="553973"/>
                    <a:pt x="114174" y="553338"/>
                  </a:cubicBezTo>
                  <a:cubicBezTo>
                    <a:pt x="112903" y="567435"/>
                    <a:pt x="111760" y="582548"/>
                    <a:pt x="111760" y="598423"/>
                  </a:cubicBezTo>
                  <a:cubicBezTo>
                    <a:pt x="111760" y="603122"/>
                    <a:pt x="112014" y="607567"/>
                    <a:pt x="112522" y="612012"/>
                  </a:cubicBezTo>
                  <a:lnTo>
                    <a:pt x="731901" y="612012"/>
                  </a:lnTo>
                  <a:cubicBezTo>
                    <a:pt x="731520" y="601344"/>
                    <a:pt x="723646" y="590803"/>
                    <a:pt x="702691" y="590803"/>
                  </a:cubicBezTo>
                  <a:cubicBezTo>
                    <a:pt x="701675" y="590803"/>
                    <a:pt x="700659" y="590803"/>
                    <a:pt x="699643" y="590930"/>
                  </a:cubicBezTo>
                  <a:cubicBezTo>
                    <a:pt x="699643" y="591819"/>
                    <a:pt x="699389" y="592200"/>
                    <a:pt x="699008" y="592200"/>
                  </a:cubicBezTo>
                  <a:cubicBezTo>
                    <a:pt x="698755" y="592200"/>
                    <a:pt x="698500" y="592073"/>
                    <a:pt x="698246" y="591819"/>
                  </a:cubicBezTo>
                  <a:cubicBezTo>
                    <a:pt x="704977" y="578103"/>
                    <a:pt x="724662" y="518921"/>
                    <a:pt x="724662" y="518921"/>
                  </a:cubicBezTo>
                  <a:cubicBezTo>
                    <a:pt x="724662" y="518921"/>
                    <a:pt x="728853" y="519048"/>
                    <a:pt x="735203" y="519048"/>
                  </a:cubicBezTo>
                  <a:cubicBezTo>
                    <a:pt x="749555" y="519048"/>
                    <a:pt x="775081" y="518540"/>
                    <a:pt x="791083" y="514984"/>
                  </a:cubicBezTo>
                  <a:cubicBezTo>
                    <a:pt x="812293" y="510285"/>
                    <a:pt x="791083" y="475360"/>
                    <a:pt x="774827" y="440435"/>
                  </a:cubicBezTo>
                  <a:lnTo>
                    <a:pt x="793624" y="434847"/>
                  </a:lnTo>
                  <a:lnTo>
                    <a:pt x="781305" y="392810"/>
                  </a:lnTo>
                  <a:lnTo>
                    <a:pt x="760476" y="398906"/>
                  </a:lnTo>
                  <a:cubicBezTo>
                    <a:pt x="746760" y="346455"/>
                    <a:pt x="730758" y="255777"/>
                    <a:pt x="705105" y="176022"/>
                  </a:cubicBezTo>
                  <a:cubicBezTo>
                    <a:pt x="673227" y="76454"/>
                    <a:pt x="582422" y="18923"/>
                    <a:pt x="510540" y="8255"/>
                  </a:cubicBezTo>
                  <a:cubicBezTo>
                    <a:pt x="484759" y="4445"/>
                    <a:pt x="437769" y="0"/>
                    <a:pt x="384683" y="0"/>
                  </a:cubicBezTo>
                  <a:close/>
                  <a:moveTo>
                    <a:pt x="1694054" y="568959"/>
                  </a:moveTo>
                  <a:cubicBezTo>
                    <a:pt x="1691260" y="568959"/>
                    <a:pt x="1689228" y="569975"/>
                    <a:pt x="1688212" y="572134"/>
                  </a:cubicBezTo>
                  <a:cubicBezTo>
                    <a:pt x="1685545" y="577976"/>
                    <a:pt x="1675512" y="594105"/>
                    <a:pt x="1663955" y="612139"/>
                  </a:cubicBezTo>
                  <a:lnTo>
                    <a:pt x="1739012" y="612139"/>
                  </a:lnTo>
                  <a:cubicBezTo>
                    <a:pt x="1739901" y="610488"/>
                    <a:pt x="1740409" y="609091"/>
                    <a:pt x="1740663" y="607821"/>
                  </a:cubicBezTo>
                  <a:cubicBezTo>
                    <a:pt x="1743203" y="596264"/>
                    <a:pt x="1708786" y="568959"/>
                    <a:pt x="1694054" y="568959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63500" y="63500"/>
              <a:ext cx="10621520" cy="614552"/>
            </a:xfrm>
            <a:custGeom>
              <a:avLst/>
              <a:gdLst/>
              <a:ahLst/>
              <a:cxnLst/>
              <a:rect l="l" t="t" r="r" b="b"/>
              <a:pathLst>
                <a:path w="10621520" h="614552">
                  <a:moveTo>
                    <a:pt x="0" y="0"/>
                  </a:moveTo>
                  <a:lnTo>
                    <a:pt x="0" y="614552"/>
                  </a:lnTo>
                  <a:lnTo>
                    <a:pt x="10621520" y="614552"/>
                  </a:lnTo>
                  <a:lnTo>
                    <a:pt x="1062152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8586725" y="506475"/>
              <a:ext cx="1082294" cy="171577"/>
            </a:xfrm>
            <a:custGeom>
              <a:avLst/>
              <a:gdLst/>
              <a:ahLst/>
              <a:cxnLst/>
              <a:rect l="l" t="t" r="r" b="b"/>
              <a:pathLst>
                <a:path w="1082294" h="171577">
                  <a:moveTo>
                    <a:pt x="0" y="0"/>
                  </a:moveTo>
                  <a:lnTo>
                    <a:pt x="0" y="171577"/>
                  </a:lnTo>
                  <a:lnTo>
                    <a:pt x="1082294" y="171577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8586725" y="506475"/>
              <a:ext cx="1082294" cy="171577"/>
            </a:xfrm>
            <a:custGeom>
              <a:avLst/>
              <a:gdLst/>
              <a:ahLst/>
              <a:cxnLst/>
              <a:rect l="l" t="t" r="r" b="b"/>
              <a:pathLst>
                <a:path w="1082294" h="171577">
                  <a:moveTo>
                    <a:pt x="0" y="0"/>
                  </a:moveTo>
                  <a:lnTo>
                    <a:pt x="0" y="171577"/>
                  </a:lnTo>
                  <a:lnTo>
                    <a:pt x="1082294" y="171577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18" name="Freeform 18"/>
          <p:cNvSpPr/>
          <p:nvPr/>
        </p:nvSpPr>
        <p:spPr>
          <a:xfrm>
            <a:off x="-66551" y="632089"/>
            <a:ext cx="10831573" cy="6244619"/>
          </a:xfrm>
          <a:custGeom>
            <a:avLst/>
            <a:gdLst/>
            <a:ahLst/>
            <a:cxnLst/>
            <a:rect l="l" t="t" r="r" b="b"/>
            <a:pathLst>
              <a:path w="10831573" h="6244619">
                <a:moveTo>
                  <a:pt x="0" y="0"/>
                </a:moveTo>
                <a:lnTo>
                  <a:pt x="10831573" y="0"/>
                </a:lnTo>
                <a:lnTo>
                  <a:pt x="10831573" y="6244618"/>
                </a:lnTo>
                <a:lnTo>
                  <a:pt x="0" y="62446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/>
          </a:p>
        </p:txBody>
      </p:sp>
      <p:sp>
        <p:nvSpPr>
          <p:cNvPr id="19" name="TextBox 19"/>
          <p:cNvSpPr txBox="1"/>
          <p:nvPr/>
        </p:nvSpPr>
        <p:spPr>
          <a:xfrm>
            <a:off x="3312376" y="766772"/>
            <a:ext cx="4495790" cy="18327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21"/>
              </a:lnSpc>
            </a:pPr>
            <a:r>
              <a:rPr lang="en-US" sz="2928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NIE WSZYSCY ZOSTALI… NIEKTÓRZY WRÓCILI.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2300945" y="4969059"/>
            <a:ext cx="6558982" cy="50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Znaleźć swoje miejsce. Znaleźć sens.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543869" y="3049867"/>
            <a:ext cx="7760332" cy="50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TAKŻE DO KRAJU, W KTÓRYM TRWA WOJNA.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51339" y="4045001"/>
            <a:ext cx="10208657" cy="479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0"/>
              </a:lnSpc>
            </a:pPr>
            <a:r>
              <a:rPr lang="en-US" sz="2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BO NIE KAŻDEMU UDAŁO SIĘ ZNALEŹĆ SWOJE MIEJSCE TUTAJ.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68" y="179718"/>
            <a:ext cx="10690812" cy="47644"/>
            <a:chOff x="0" y="0"/>
            <a:chExt cx="10690809" cy="47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88952" cy="47620"/>
            </a:xfrm>
            <a:custGeom>
              <a:avLst/>
              <a:gdLst/>
              <a:ahLst/>
              <a:cxnLst/>
              <a:rect l="l" t="t" r="r" b="b"/>
              <a:pathLst>
                <a:path w="10688952" h="47620">
                  <a:moveTo>
                    <a:pt x="0" y="0"/>
                  </a:moveTo>
                  <a:lnTo>
                    <a:pt x="0" y="47620"/>
                  </a:lnTo>
                  <a:lnTo>
                    <a:pt x="10688952" y="47620"/>
                  </a:lnTo>
                  <a:lnTo>
                    <a:pt x="10688952" y="0"/>
                  </a:lnTo>
                  <a:close/>
                </a:path>
              </a:pathLst>
            </a:custGeom>
            <a:solidFill>
              <a:srgbClr val="1B1E29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05668" y="4882467"/>
            <a:ext cx="8084696" cy="1570977"/>
            <a:chOff x="0" y="0"/>
            <a:chExt cx="10779595" cy="209463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79633" cy="2094611"/>
            </a:xfrm>
            <a:custGeom>
              <a:avLst/>
              <a:gdLst/>
              <a:ahLst/>
              <a:cxnLst/>
              <a:rect l="l" t="t" r="r" b="b"/>
              <a:pathLst>
                <a:path w="10779633" h="2094611">
                  <a:moveTo>
                    <a:pt x="0" y="0"/>
                  </a:moveTo>
                  <a:lnTo>
                    <a:pt x="10779633" y="0"/>
                  </a:lnTo>
                  <a:lnTo>
                    <a:pt x="10779633" y="2094611"/>
                  </a:lnTo>
                  <a:lnTo>
                    <a:pt x="0" y="2094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176309" b="-1092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164961" y="1687411"/>
            <a:ext cx="3968096" cy="2928042"/>
            <a:chOff x="0" y="0"/>
            <a:chExt cx="5290795" cy="3904056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290820" cy="3904107"/>
            </a:xfrm>
            <a:custGeom>
              <a:avLst/>
              <a:gdLst/>
              <a:ahLst/>
              <a:cxnLst/>
              <a:rect l="l" t="t" r="r" b="b"/>
              <a:pathLst>
                <a:path w="5290820" h="3904107">
                  <a:moveTo>
                    <a:pt x="0" y="0"/>
                  </a:moveTo>
                  <a:lnTo>
                    <a:pt x="5290820" y="0"/>
                  </a:lnTo>
                  <a:lnTo>
                    <a:pt x="5290820" y="3904107"/>
                  </a:lnTo>
                  <a:lnTo>
                    <a:pt x="0" y="390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613836" y="2017662"/>
            <a:ext cx="3070469" cy="2122589"/>
            <a:chOff x="0" y="0"/>
            <a:chExt cx="4093959" cy="283011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093972" cy="2830068"/>
            </a:xfrm>
            <a:custGeom>
              <a:avLst/>
              <a:gdLst/>
              <a:ahLst/>
              <a:cxnLst/>
              <a:rect l="l" t="t" r="r" b="b"/>
              <a:pathLst>
                <a:path w="4093972" h="2830068">
                  <a:moveTo>
                    <a:pt x="227965" y="0"/>
                  </a:moveTo>
                  <a:cubicBezTo>
                    <a:pt x="101981" y="254"/>
                    <a:pt x="0" y="102489"/>
                    <a:pt x="0" y="228346"/>
                  </a:cubicBezTo>
                  <a:lnTo>
                    <a:pt x="0" y="2605024"/>
                  </a:lnTo>
                  <a:cubicBezTo>
                    <a:pt x="0" y="2717800"/>
                    <a:pt x="81788" y="2811526"/>
                    <a:pt x="189357" y="2830068"/>
                  </a:cubicBezTo>
                  <a:lnTo>
                    <a:pt x="3904615" y="2830068"/>
                  </a:lnTo>
                  <a:cubicBezTo>
                    <a:pt x="4012057" y="2811526"/>
                    <a:pt x="4093972" y="2717800"/>
                    <a:pt x="4093972" y="2605024"/>
                  </a:cubicBezTo>
                  <a:lnTo>
                    <a:pt x="4093972" y="228346"/>
                  </a:lnTo>
                  <a:cubicBezTo>
                    <a:pt x="4093972" y="102362"/>
                    <a:pt x="3991991" y="254"/>
                    <a:pt x="3866007" y="0"/>
                  </a:cubicBezTo>
                  <a:close/>
                </a:path>
              </a:pathLst>
            </a:custGeom>
            <a:blipFill>
              <a:blip r:embed="rId5"/>
              <a:stretch>
                <a:fillRect l="-2977" t="-2063" r="-3059" b="-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21541" y="437217"/>
            <a:ext cx="2096291" cy="1010031"/>
            <a:chOff x="0" y="0"/>
            <a:chExt cx="2795054" cy="134670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795016" cy="1346708"/>
            </a:xfrm>
            <a:custGeom>
              <a:avLst/>
              <a:gdLst/>
              <a:ahLst/>
              <a:cxnLst/>
              <a:rect l="l" t="t" r="r" b="b"/>
              <a:pathLst>
                <a:path w="2795016" h="1346708">
                  <a:moveTo>
                    <a:pt x="0" y="0"/>
                  </a:moveTo>
                  <a:lnTo>
                    <a:pt x="2795016" y="0"/>
                  </a:lnTo>
                  <a:lnTo>
                    <a:pt x="2795016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6996" r="-1" b="-715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55836" y="-63503"/>
            <a:ext cx="10815914" cy="354273"/>
            <a:chOff x="0" y="0"/>
            <a:chExt cx="10815917" cy="354279"/>
          </a:xfrm>
        </p:grpSpPr>
        <p:sp>
          <p:nvSpPr>
            <p:cNvPr id="21" name="Freeform 21"/>
            <p:cNvSpPr/>
            <p:nvPr/>
          </p:nvSpPr>
          <p:spPr>
            <a:xfrm>
              <a:off x="1083184" y="63501"/>
              <a:ext cx="1082295" cy="179707"/>
            </a:xfrm>
            <a:custGeom>
              <a:avLst/>
              <a:gdLst/>
              <a:ahLst/>
              <a:cxnLst/>
              <a:rect l="l" t="t" r="r" b="b"/>
              <a:pathLst>
                <a:path w="1082295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165605" y="63501"/>
              <a:ext cx="7570474" cy="179707"/>
            </a:xfrm>
            <a:custGeom>
              <a:avLst/>
              <a:gdLst/>
              <a:ahLst/>
              <a:cxnLst/>
              <a:rect l="l" t="t" r="r" b="b"/>
              <a:pathLst>
                <a:path w="7570474" h="179707">
                  <a:moveTo>
                    <a:pt x="0" y="179706"/>
                  </a:moveTo>
                  <a:lnTo>
                    <a:pt x="7570474" y="179706"/>
                  </a:lnTo>
                  <a:lnTo>
                    <a:pt x="75704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3500" y="243207"/>
              <a:ext cx="10688961" cy="47625"/>
            </a:xfrm>
            <a:custGeom>
              <a:avLst/>
              <a:gdLst/>
              <a:ahLst/>
              <a:cxnLst/>
              <a:rect l="l" t="t" r="r" b="b"/>
              <a:pathLst>
                <a:path w="10688961" h="47625">
                  <a:moveTo>
                    <a:pt x="0" y="0"/>
                  </a:moveTo>
                  <a:lnTo>
                    <a:pt x="0" y="47626"/>
                  </a:lnTo>
                  <a:lnTo>
                    <a:pt x="10688962" y="47626"/>
                  </a:lnTo>
                  <a:lnTo>
                    <a:pt x="1068896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34810" y="7327754"/>
            <a:ext cx="1209342" cy="298590"/>
            <a:chOff x="0" y="0"/>
            <a:chExt cx="1209345" cy="298590"/>
          </a:xfrm>
        </p:grpSpPr>
        <p:sp>
          <p:nvSpPr>
            <p:cNvPr id="25" name="Freeform 25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302668" y="2080365"/>
            <a:ext cx="4081558" cy="10811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16"/>
              </a:lnSpc>
            </a:pPr>
            <a:r>
              <a:rPr lang="en-US" sz="222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Dlatego zaczęliśmy działać</a:t>
            </a:r>
          </a:p>
          <a:p>
            <a:pPr algn="ctr">
              <a:lnSpc>
                <a:spcPts val="2836"/>
              </a:lnSpc>
            </a:pPr>
            <a:r>
              <a:rPr lang="en-US" sz="20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25" i="1">
                <a:solidFill>
                  <a:srgbClr val="000000"/>
                </a:solidFill>
                <a:latin typeface="Poppins Italics"/>
                <a:ea typeface="Poppins Italics"/>
                <a:cs typeface="Poppins Italics"/>
                <a:sym typeface="Poppins Italics"/>
              </a:rPr>
              <a:t>Kim jesteśmy jako Fundacja?</a:t>
            </a:r>
            <a:r>
              <a:rPr lang="en-US" sz="2025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649120" y="3720189"/>
            <a:ext cx="3374727" cy="766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61"/>
              </a:lnSpc>
            </a:pPr>
            <a:r>
              <a:rPr lang="en-US" sz="2152">
                <a:solidFill>
                  <a:srgbClr val="000000"/>
                </a:solidFill>
                <a:latin typeface="Carlito"/>
                <a:ea typeface="Carlito"/>
                <a:cs typeface="Carlito"/>
                <a:sym typeface="Carlito"/>
              </a:rPr>
              <a:t>Powstaliśmy z doświadczenia. Nie z teorii.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68" y="179718"/>
            <a:ext cx="10690812" cy="47644"/>
            <a:chOff x="0" y="0"/>
            <a:chExt cx="10690809" cy="47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88952" cy="47620"/>
            </a:xfrm>
            <a:custGeom>
              <a:avLst/>
              <a:gdLst/>
              <a:ahLst/>
              <a:cxnLst/>
              <a:rect l="l" t="t" r="r" b="b"/>
              <a:pathLst>
                <a:path w="10688952" h="47620">
                  <a:moveTo>
                    <a:pt x="0" y="0"/>
                  </a:moveTo>
                  <a:lnTo>
                    <a:pt x="0" y="47620"/>
                  </a:lnTo>
                  <a:lnTo>
                    <a:pt x="10688952" y="47620"/>
                  </a:lnTo>
                  <a:lnTo>
                    <a:pt x="10688952" y="0"/>
                  </a:lnTo>
                  <a:close/>
                </a:path>
              </a:pathLst>
            </a:custGeom>
            <a:solidFill>
              <a:srgbClr val="1B1E29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5984" y="399831"/>
            <a:ext cx="2096291" cy="1010031"/>
            <a:chOff x="0" y="0"/>
            <a:chExt cx="2795054" cy="13467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95016" cy="1346708"/>
            </a:xfrm>
            <a:custGeom>
              <a:avLst/>
              <a:gdLst/>
              <a:ahLst/>
              <a:cxnLst/>
              <a:rect l="l" t="t" r="r" b="b"/>
              <a:pathLst>
                <a:path w="2795016" h="1346708">
                  <a:moveTo>
                    <a:pt x="0" y="0"/>
                  </a:moveTo>
                  <a:lnTo>
                    <a:pt x="2795016" y="0"/>
                  </a:lnTo>
                  <a:lnTo>
                    <a:pt x="2795016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96" r="-1" b="-715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2800" y="1758001"/>
            <a:ext cx="4125878" cy="238211"/>
            <a:chOff x="0" y="0"/>
            <a:chExt cx="5501170" cy="31761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01132" cy="317627"/>
            </a:xfrm>
            <a:custGeom>
              <a:avLst/>
              <a:gdLst/>
              <a:ahLst/>
              <a:cxnLst/>
              <a:rect l="l" t="t" r="r" b="b"/>
              <a:pathLst>
                <a:path w="5501132" h="317627">
                  <a:moveTo>
                    <a:pt x="0" y="0"/>
                  </a:moveTo>
                  <a:lnTo>
                    <a:pt x="5501132" y="0"/>
                  </a:lnTo>
                  <a:lnTo>
                    <a:pt x="5501132" y="317627"/>
                  </a:lnTo>
                  <a:lnTo>
                    <a:pt x="0" y="3176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55952" y="2630719"/>
            <a:ext cx="3618262" cy="2715787"/>
            <a:chOff x="0" y="0"/>
            <a:chExt cx="4824349" cy="362104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4824349" cy="3621024"/>
            </a:xfrm>
            <a:custGeom>
              <a:avLst/>
              <a:gdLst/>
              <a:ahLst/>
              <a:cxnLst/>
              <a:rect l="l" t="t" r="r" b="b"/>
              <a:pathLst>
                <a:path w="4824349" h="3621024">
                  <a:moveTo>
                    <a:pt x="0" y="0"/>
                  </a:moveTo>
                  <a:lnTo>
                    <a:pt x="4824349" y="0"/>
                  </a:lnTo>
                  <a:lnTo>
                    <a:pt x="4824349" y="3621024"/>
                  </a:lnTo>
                  <a:lnTo>
                    <a:pt x="0" y="36210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05984" y="2344845"/>
            <a:ext cx="3968096" cy="2928042"/>
            <a:chOff x="0" y="0"/>
            <a:chExt cx="5290795" cy="390405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290820" cy="3904107"/>
            </a:xfrm>
            <a:custGeom>
              <a:avLst/>
              <a:gdLst/>
              <a:ahLst/>
              <a:cxnLst/>
              <a:rect l="l" t="t" r="r" b="b"/>
              <a:pathLst>
                <a:path w="5290820" h="3904107">
                  <a:moveTo>
                    <a:pt x="0" y="0"/>
                  </a:moveTo>
                  <a:lnTo>
                    <a:pt x="5290820" y="0"/>
                  </a:lnTo>
                  <a:lnTo>
                    <a:pt x="5290820" y="3904107"/>
                  </a:lnTo>
                  <a:lnTo>
                    <a:pt x="0" y="39041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55836" y="-63503"/>
            <a:ext cx="10815914" cy="354273"/>
            <a:chOff x="0" y="0"/>
            <a:chExt cx="10815917" cy="354279"/>
          </a:xfrm>
        </p:grpSpPr>
        <p:sp>
          <p:nvSpPr>
            <p:cNvPr id="21" name="Freeform 21"/>
            <p:cNvSpPr/>
            <p:nvPr/>
          </p:nvSpPr>
          <p:spPr>
            <a:xfrm>
              <a:off x="1083184" y="63501"/>
              <a:ext cx="1082295" cy="179707"/>
            </a:xfrm>
            <a:custGeom>
              <a:avLst/>
              <a:gdLst/>
              <a:ahLst/>
              <a:cxnLst/>
              <a:rect l="l" t="t" r="r" b="b"/>
              <a:pathLst>
                <a:path w="1082295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2165605" y="63501"/>
              <a:ext cx="7570474" cy="179707"/>
            </a:xfrm>
            <a:custGeom>
              <a:avLst/>
              <a:gdLst/>
              <a:ahLst/>
              <a:cxnLst/>
              <a:rect l="l" t="t" r="r" b="b"/>
              <a:pathLst>
                <a:path w="7570474" h="179707">
                  <a:moveTo>
                    <a:pt x="0" y="179706"/>
                  </a:moveTo>
                  <a:lnTo>
                    <a:pt x="7570474" y="179706"/>
                  </a:lnTo>
                  <a:lnTo>
                    <a:pt x="75704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63500" y="243207"/>
              <a:ext cx="10688961" cy="47625"/>
            </a:xfrm>
            <a:custGeom>
              <a:avLst/>
              <a:gdLst/>
              <a:ahLst/>
              <a:cxnLst/>
              <a:rect l="l" t="t" r="r" b="b"/>
              <a:pathLst>
                <a:path w="10688961" h="47625">
                  <a:moveTo>
                    <a:pt x="0" y="0"/>
                  </a:moveTo>
                  <a:lnTo>
                    <a:pt x="0" y="47626"/>
                  </a:lnTo>
                  <a:lnTo>
                    <a:pt x="10688962" y="47626"/>
                  </a:lnTo>
                  <a:lnTo>
                    <a:pt x="1068896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8534810" y="7327754"/>
            <a:ext cx="1209342" cy="298590"/>
            <a:chOff x="0" y="0"/>
            <a:chExt cx="1209345" cy="298590"/>
          </a:xfrm>
        </p:grpSpPr>
        <p:sp>
          <p:nvSpPr>
            <p:cNvPr id="25" name="Freeform 25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4374213" y="1775060"/>
            <a:ext cx="3511039" cy="429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97"/>
              </a:lnSpc>
            </a:pPr>
            <a:r>
              <a:rPr lang="en-US" sz="2283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 robimy na co dzień?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122869" y="2600287"/>
            <a:ext cx="207531" cy="1158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26"/>
              </a:lnSpc>
            </a:pPr>
            <a:r>
              <a:rPr lang="en-US" sz="12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✔ ✔ ✔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122869" y="3994394"/>
            <a:ext cx="207531" cy="2406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1"/>
              </a:lnSpc>
            </a:pPr>
            <a:r>
              <a:rPr lang="en-US" sz="128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✔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5758615" y="2654770"/>
            <a:ext cx="3562969" cy="7648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39"/>
              </a:lnSpc>
            </a:pPr>
            <a:r>
              <a:rPr lang="en-US" sz="12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wsparcie psychologiczne dla dzieci i rodzin zajęcia językowe i warsztaty rozwojowe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5758615" y="3495170"/>
            <a:ext cx="4123658" cy="8016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16"/>
              </a:lnSpc>
            </a:pPr>
            <a:r>
              <a:rPr lang="en-US" sz="12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współpraca z nauczycielami i szkołami</a:t>
            </a:r>
          </a:p>
          <a:p>
            <a:pPr algn="l">
              <a:lnSpc>
                <a:spcPts val="3216"/>
              </a:lnSpc>
              <a:spcBef>
                <a:spcPts val="137"/>
              </a:spcBef>
            </a:pPr>
            <a:r>
              <a:rPr lang="en-US" sz="128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pomoc prawna i aktywizacja zawodowa rodziców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253052" y="6018581"/>
            <a:ext cx="2781452" cy="301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Wsparcie psychologiczne 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4183190" y="6018581"/>
            <a:ext cx="2516743" cy="301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Integracja edukacyjna 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6853809" y="6018581"/>
            <a:ext cx="2641540" cy="301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Dialog międzykulturowy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979964" y="6015342"/>
            <a:ext cx="207312" cy="280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→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6650584" y="6015342"/>
            <a:ext cx="207312" cy="2806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0"/>
              </a:lnSpc>
            </a:pPr>
            <a:r>
              <a:rPr lang="en-US" sz="16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68" y="179718"/>
            <a:ext cx="10690812" cy="47644"/>
            <a:chOff x="0" y="0"/>
            <a:chExt cx="10690809" cy="47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88952" cy="47620"/>
            </a:xfrm>
            <a:custGeom>
              <a:avLst/>
              <a:gdLst/>
              <a:ahLst/>
              <a:cxnLst/>
              <a:rect l="l" t="t" r="r" b="b"/>
              <a:pathLst>
                <a:path w="10688952" h="47620">
                  <a:moveTo>
                    <a:pt x="0" y="0"/>
                  </a:moveTo>
                  <a:lnTo>
                    <a:pt x="0" y="47620"/>
                  </a:lnTo>
                  <a:lnTo>
                    <a:pt x="10688952" y="47620"/>
                  </a:lnTo>
                  <a:lnTo>
                    <a:pt x="10688952" y="0"/>
                  </a:lnTo>
                  <a:close/>
                </a:path>
              </a:pathLst>
            </a:custGeom>
            <a:solidFill>
              <a:srgbClr val="1B1E29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52800" y="252070"/>
            <a:ext cx="2096291" cy="1010031"/>
            <a:chOff x="0" y="0"/>
            <a:chExt cx="2795054" cy="13467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95016" cy="1346708"/>
            </a:xfrm>
            <a:custGeom>
              <a:avLst/>
              <a:gdLst/>
              <a:ahLst/>
              <a:cxnLst/>
              <a:rect l="l" t="t" r="r" b="b"/>
              <a:pathLst>
                <a:path w="2795016" h="1346708">
                  <a:moveTo>
                    <a:pt x="0" y="0"/>
                  </a:moveTo>
                  <a:lnTo>
                    <a:pt x="2795016" y="0"/>
                  </a:lnTo>
                  <a:lnTo>
                    <a:pt x="2795016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96" r="-1" b="-715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073323" y="328774"/>
            <a:ext cx="2139210" cy="931726"/>
            <a:chOff x="0" y="0"/>
            <a:chExt cx="2852280" cy="1242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52293" cy="1242314"/>
            </a:xfrm>
            <a:custGeom>
              <a:avLst/>
              <a:gdLst/>
              <a:ahLst/>
              <a:cxnLst/>
              <a:rect l="l" t="t" r="r" b="b"/>
              <a:pathLst>
                <a:path w="2852293" h="1242314">
                  <a:moveTo>
                    <a:pt x="0" y="0"/>
                  </a:moveTo>
                  <a:lnTo>
                    <a:pt x="2852293" y="0"/>
                  </a:lnTo>
                  <a:lnTo>
                    <a:pt x="2852293" y="1242314"/>
                  </a:lnTo>
                  <a:lnTo>
                    <a:pt x="0" y="1242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9" b="-77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16621" y="2440829"/>
            <a:ext cx="1009526" cy="228019"/>
            <a:chOff x="0" y="0"/>
            <a:chExt cx="1009536" cy="22801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09529" cy="227961"/>
            </a:xfrm>
            <a:custGeom>
              <a:avLst/>
              <a:gdLst/>
              <a:ahLst/>
              <a:cxnLst/>
              <a:rect l="l" t="t" r="r" b="b"/>
              <a:pathLst>
                <a:path w="1009529" h="227961">
                  <a:moveTo>
                    <a:pt x="0" y="227961"/>
                  </a:moveTo>
                  <a:lnTo>
                    <a:pt x="1009529" y="227961"/>
                  </a:lnTo>
                  <a:lnTo>
                    <a:pt x="1009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55836" y="-63503"/>
            <a:ext cx="10815914" cy="354273"/>
            <a:chOff x="0" y="0"/>
            <a:chExt cx="10815917" cy="354279"/>
          </a:xfrm>
        </p:grpSpPr>
        <p:sp>
          <p:nvSpPr>
            <p:cNvPr id="19" name="Freeform 19"/>
            <p:cNvSpPr/>
            <p:nvPr/>
          </p:nvSpPr>
          <p:spPr>
            <a:xfrm>
              <a:off x="1083184" y="63501"/>
              <a:ext cx="1082295" cy="179707"/>
            </a:xfrm>
            <a:custGeom>
              <a:avLst/>
              <a:gdLst/>
              <a:ahLst/>
              <a:cxnLst/>
              <a:rect l="l" t="t" r="r" b="b"/>
              <a:pathLst>
                <a:path w="1082295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165605" y="63501"/>
              <a:ext cx="7570474" cy="179707"/>
            </a:xfrm>
            <a:custGeom>
              <a:avLst/>
              <a:gdLst/>
              <a:ahLst/>
              <a:cxnLst/>
              <a:rect l="l" t="t" r="r" b="b"/>
              <a:pathLst>
                <a:path w="7570474" h="179707">
                  <a:moveTo>
                    <a:pt x="0" y="179706"/>
                  </a:moveTo>
                  <a:lnTo>
                    <a:pt x="7570474" y="179706"/>
                  </a:lnTo>
                  <a:lnTo>
                    <a:pt x="75704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3500" y="243207"/>
              <a:ext cx="10688961" cy="47625"/>
            </a:xfrm>
            <a:custGeom>
              <a:avLst/>
              <a:gdLst/>
              <a:ahLst/>
              <a:cxnLst/>
              <a:rect l="l" t="t" r="r" b="b"/>
              <a:pathLst>
                <a:path w="10688961" h="47625">
                  <a:moveTo>
                    <a:pt x="0" y="0"/>
                  </a:moveTo>
                  <a:lnTo>
                    <a:pt x="0" y="47626"/>
                  </a:lnTo>
                  <a:lnTo>
                    <a:pt x="10688962" y="47626"/>
                  </a:lnTo>
                  <a:lnTo>
                    <a:pt x="1068896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34810" y="7327754"/>
            <a:ext cx="1209342" cy="298590"/>
            <a:chOff x="0" y="0"/>
            <a:chExt cx="1209345" cy="298590"/>
          </a:xfrm>
        </p:grpSpPr>
        <p:sp>
          <p:nvSpPr>
            <p:cNvPr id="23" name="Freeform 23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316735" y="1496235"/>
            <a:ext cx="10182730" cy="1013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28"/>
              </a:lnSpc>
            </a:pPr>
            <a:r>
              <a:rPr lang="en-US" sz="2734" b="1">
                <a:solidFill>
                  <a:srgbClr val="6BB1E2"/>
                </a:solidFill>
                <a:latin typeface="Poppins Bold"/>
                <a:ea typeface="Poppins Bold"/>
                <a:cs typeface="Poppins Bold"/>
                <a:sym typeface="Poppins Bold"/>
              </a:rPr>
              <a:t>PROJEKT „MOSTY ZROZUMIENIA”</a:t>
            </a:r>
          </a:p>
          <a:p>
            <a:pPr algn="ctr">
              <a:lnSpc>
                <a:spcPts val="2517"/>
              </a:lnSpc>
            </a:pPr>
            <a:r>
              <a:rPr lang="en-US" sz="179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Systemowe wsparcie dla dzieci z doświadczeniem uchodźctwa i społeczności szkolnych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26725" y="3044619"/>
            <a:ext cx="631765" cy="640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8"/>
              </a:lnSpc>
            </a:pPr>
            <a:r>
              <a:rPr lang="en-US" sz="34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26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55796" y="3593201"/>
            <a:ext cx="957815" cy="1917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03"/>
              </a:lnSpc>
            </a:pPr>
            <a:r>
              <a:rPr lang="en-US" sz="34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600 120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458720" y="2801036"/>
            <a:ext cx="1426893" cy="27718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00"/>
              </a:lnSpc>
            </a:pPr>
            <a:r>
              <a:rPr lang="en-US" sz="345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3500+ 520 </a:t>
            </a:r>
          </a:p>
          <a:p>
            <a:pPr algn="ctr">
              <a:lnSpc>
                <a:spcPts val="7400"/>
              </a:lnSpc>
            </a:pPr>
            <a:r>
              <a:rPr lang="en-US" sz="345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912401" y="3126438"/>
            <a:ext cx="704031" cy="34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9"/>
              </a:lnSpc>
            </a:pPr>
            <a:r>
              <a:rPr lang="en-US" sz="184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SZKÓŁ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912401" y="4844396"/>
            <a:ext cx="2433085" cy="665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6"/>
              </a:lnSpc>
            </a:pPr>
            <a:r>
              <a:rPr lang="en-US" sz="184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NAUCZYCIELI objętych wsparciem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912401" y="3974878"/>
            <a:ext cx="3252149" cy="34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9"/>
              </a:lnSpc>
            </a:pPr>
            <a:r>
              <a:rPr lang="en-US" sz="184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UCZESTNIKÓW SMART SKILLS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7328697" y="3126438"/>
            <a:ext cx="2182263" cy="34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9"/>
              </a:lnSpc>
            </a:pPr>
            <a:r>
              <a:rPr lang="en-US" sz="184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GODZIN WSPARCIA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082342" y="4100665"/>
            <a:ext cx="2601582" cy="34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9"/>
              </a:lnSpc>
            </a:pPr>
            <a:r>
              <a:rPr lang="en-US" sz="184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UCZNIÓW I RODZICÓW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7298893" y="5000654"/>
            <a:ext cx="2335720" cy="3400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79"/>
              </a:lnSpc>
            </a:pPr>
            <a:r>
              <a:rPr lang="en-US" sz="184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SCENARIUSZY ZAJĘĆ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68" y="179718"/>
            <a:ext cx="10690812" cy="47644"/>
            <a:chOff x="0" y="0"/>
            <a:chExt cx="10690809" cy="47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88952" cy="47620"/>
            </a:xfrm>
            <a:custGeom>
              <a:avLst/>
              <a:gdLst/>
              <a:ahLst/>
              <a:cxnLst/>
              <a:rect l="l" t="t" r="r" b="b"/>
              <a:pathLst>
                <a:path w="10688952" h="47620">
                  <a:moveTo>
                    <a:pt x="0" y="0"/>
                  </a:moveTo>
                  <a:lnTo>
                    <a:pt x="0" y="47620"/>
                  </a:lnTo>
                  <a:lnTo>
                    <a:pt x="10688952" y="47620"/>
                  </a:lnTo>
                  <a:lnTo>
                    <a:pt x="10688952" y="0"/>
                  </a:lnTo>
                  <a:close/>
                </a:path>
              </a:pathLst>
            </a:custGeom>
            <a:solidFill>
              <a:srgbClr val="1B1E29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12261" y="615734"/>
            <a:ext cx="2096291" cy="1010031"/>
            <a:chOff x="0" y="0"/>
            <a:chExt cx="2795054" cy="13467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95016" cy="1346708"/>
            </a:xfrm>
            <a:custGeom>
              <a:avLst/>
              <a:gdLst/>
              <a:ahLst/>
              <a:cxnLst/>
              <a:rect l="l" t="t" r="r" b="b"/>
              <a:pathLst>
                <a:path w="2795016" h="1346708">
                  <a:moveTo>
                    <a:pt x="0" y="0"/>
                  </a:moveTo>
                  <a:lnTo>
                    <a:pt x="2795016" y="0"/>
                  </a:lnTo>
                  <a:lnTo>
                    <a:pt x="2795016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96" r="-1" b="-715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28886" y="654091"/>
            <a:ext cx="2139210" cy="931726"/>
            <a:chOff x="0" y="0"/>
            <a:chExt cx="2852280" cy="1242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52293" cy="1242314"/>
            </a:xfrm>
            <a:custGeom>
              <a:avLst/>
              <a:gdLst/>
              <a:ahLst/>
              <a:cxnLst/>
              <a:rect l="l" t="t" r="r" b="b"/>
              <a:pathLst>
                <a:path w="2852293" h="1242314">
                  <a:moveTo>
                    <a:pt x="0" y="0"/>
                  </a:moveTo>
                  <a:lnTo>
                    <a:pt x="2852293" y="0"/>
                  </a:lnTo>
                  <a:lnTo>
                    <a:pt x="2852293" y="1242314"/>
                  </a:lnTo>
                  <a:lnTo>
                    <a:pt x="0" y="1242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9" b="-77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001632" y="560861"/>
            <a:ext cx="2176672" cy="1224115"/>
            <a:chOff x="0" y="0"/>
            <a:chExt cx="2902229" cy="163215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902204" cy="1632204"/>
            </a:xfrm>
            <a:custGeom>
              <a:avLst/>
              <a:gdLst/>
              <a:ahLst/>
              <a:cxnLst/>
              <a:rect l="l" t="t" r="r" b="b"/>
              <a:pathLst>
                <a:path w="2902204" h="1632204">
                  <a:moveTo>
                    <a:pt x="0" y="0"/>
                  </a:moveTo>
                  <a:lnTo>
                    <a:pt x="2902204" y="0"/>
                  </a:lnTo>
                  <a:lnTo>
                    <a:pt x="2902204" y="1632204"/>
                  </a:lnTo>
                  <a:lnTo>
                    <a:pt x="0" y="16322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3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 rot="5400000">
            <a:off x="3774234" y="824713"/>
            <a:ext cx="369865" cy="3760822"/>
            <a:chOff x="0" y="0"/>
            <a:chExt cx="493154" cy="501443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93141" cy="5014468"/>
            </a:xfrm>
            <a:custGeom>
              <a:avLst/>
              <a:gdLst/>
              <a:ahLst/>
              <a:cxnLst/>
              <a:rect l="l" t="t" r="r" b="b"/>
              <a:pathLst>
                <a:path w="493141" h="5014468">
                  <a:moveTo>
                    <a:pt x="0" y="0"/>
                  </a:moveTo>
                  <a:lnTo>
                    <a:pt x="493141" y="0"/>
                  </a:lnTo>
                  <a:lnTo>
                    <a:pt x="493141" y="5014468"/>
                  </a:lnTo>
                  <a:lnTo>
                    <a:pt x="0" y="50144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" r="-742997" b="-37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029048" y="2736513"/>
            <a:ext cx="1343530" cy="2210629"/>
            <a:chOff x="0" y="0"/>
            <a:chExt cx="1791373" cy="294750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791335" cy="2947543"/>
            </a:xfrm>
            <a:custGeom>
              <a:avLst/>
              <a:gdLst/>
              <a:ahLst/>
              <a:cxnLst/>
              <a:rect l="l" t="t" r="r" b="b"/>
              <a:pathLst>
                <a:path w="1791335" h="2947543">
                  <a:moveTo>
                    <a:pt x="0" y="0"/>
                  </a:moveTo>
                  <a:lnTo>
                    <a:pt x="1791335" y="0"/>
                  </a:lnTo>
                  <a:lnTo>
                    <a:pt x="1791335" y="2947543"/>
                  </a:lnTo>
                  <a:lnTo>
                    <a:pt x="0" y="29475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2" b="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3963905" y="2837459"/>
            <a:ext cx="1942414" cy="1942414"/>
            <a:chOff x="0" y="0"/>
            <a:chExt cx="2589886" cy="258988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89784" cy="2589784"/>
            </a:xfrm>
            <a:custGeom>
              <a:avLst/>
              <a:gdLst/>
              <a:ahLst/>
              <a:cxnLst/>
              <a:rect l="l" t="t" r="r" b="b"/>
              <a:pathLst>
                <a:path w="2589784" h="2589784">
                  <a:moveTo>
                    <a:pt x="1293749" y="0"/>
                  </a:moveTo>
                  <a:cubicBezTo>
                    <a:pt x="579120" y="635"/>
                    <a:pt x="0" y="580136"/>
                    <a:pt x="0" y="1294892"/>
                  </a:cubicBezTo>
                  <a:cubicBezTo>
                    <a:pt x="0" y="2010029"/>
                    <a:pt x="579755" y="2589784"/>
                    <a:pt x="1294892" y="2589784"/>
                  </a:cubicBezTo>
                  <a:cubicBezTo>
                    <a:pt x="2009648" y="2589784"/>
                    <a:pt x="2589149" y="2010791"/>
                    <a:pt x="2589784" y="1296289"/>
                  </a:cubicBezTo>
                  <a:lnTo>
                    <a:pt x="2589784" y="1293241"/>
                  </a:lnTo>
                  <a:cubicBezTo>
                    <a:pt x="2589022" y="579247"/>
                    <a:pt x="2010156" y="635"/>
                    <a:pt x="1296162" y="0"/>
                  </a:cubicBezTo>
                  <a:close/>
                </a:path>
              </a:pathLst>
            </a:custGeom>
            <a:blipFill>
              <a:blip r:embed="rId8"/>
              <a:stretch>
                <a:fillRect l="-54240" t="-12641" r="-27058" b="-8870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755641" y="3950713"/>
            <a:ext cx="1705861" cy="849373"/>
            <a:chOff x="0" y="0"/>
            <a:chExt cx="1705864" cy="849376"/>
          </a:xfrm>
        </p:grpSpPr>
        <p:sp>
          <p:nvSpPr>
            <p:cNvPr id="25" name="Freeform 25"/>
            <p:cNvSpPr/>
            <p:nvPr/>
          </p:nvSpPr>
          <p:spPr>
            <a:xfrm>
              <a:off x="64643" y="445008"/>
              <a:ext cx="1575435" cy="340360"/>
            </a:xfrm>
            <a:custGeom>
              <a:avLst/>
              <a:gdLst/>
              <a:ahLst/>
              <a:cxnLst/>
              <a:rect l="l" t="t" r="r" b="b"/>
              <a:pathLst>
                <a:path w="1575435" h="340360">
                  <a:moveTo>
                    <a:pt x="0" y="0"/>
                  </a:moveTo>
                  <a:lnTo>
                    <a:pt x="0" y="340360"/>
                  </a:lnTo>
                  <a:lnTo>
                    <a:pt x="1575435" y="340360"/>
                  </a:lnTo>
                  <a:lnTo>
                    <a:pt x="1575435" y="0"/>
                  </a:lnTo>
                  <a:close/>
                </a:path>
              </a:pathLst>
            </a:custGeom>
            <a:solidFill>
              <a:srgbClr val="0099DE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64643" y="63754"/>
              <a:ext cx="1159256" cy="340360"/>
            </a:xfrm>
            <a:custGeom>
              <a:avLst/>
              <a:gdLst/>
              <a:ahLst/>
              <a:cxnLst/>
              <a:rect l="l" t="t" r="r" b="b"/>
              <a:pathLst>
                <a:path w="1159256" h="340360">
                  <a:moveTo>
                    <a:pt x="0" y="0"/>
                  </a:moveTo>
                  <a:lnTo>
                    <a:pt x="0" y="340360"/>
                  </a:lnTo>
                  <a:lnTo>
                    <a:pt x="1159256" y="340360"/>
                  </a:lnTo>
                  <a:lnTo>
                    <a:pt x="1159256" y="0"/>
                  </a:lnTo>
                  <a:close/>
                </a:path>
              </a:pathLst>
            </a:custGeom>
            <a:solidFill>
              <a:srgbClr val="0099DE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7" name="Group 27"/>
          <p:cNvGrpSpPr/>
          <p:nvPr/>
        </p:nvGrpSpPr>
        <p:grpSpPr>
          <a:xfrm rot="-756300">
            <a:off x="3841385" y="2849089"/>
            <a:ext cx="1352455" cy="227333"/>
            <a:chOff x="0" y="0"/>
            <a:chExt cx="1803273" cy="30311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803273" cy="303149"/>
            </a:xfrm>
            <a:custGeom>
              <a:avLst/>
              <a:gdLst/>
              <a:ahLst/>
              <a:cxnLst/>
              <a:rect l="l" t="t" r="r" b="b"/>
              <a:pathLst>
                <a:path w="1803273" h="303149">
                  <a:moveTo>
                    <a:pt x="1803273" y="0"/>
                  </a:moveTo>
                  <a:lnTo>
                    <a:pt x="1802384" y="0"/>
                  </a:lnTo>
                  <a:lnTo>
                    <a:pt x="0" y="127"/>
                  </a:lnTo>
                  <a:lnTo>
                    <a:pt x="0" y="381"/>
                  </a:lnTo>
                  <a:lnTo>
                    <a:pt x="0" y="303149"/>
                  </a:lnTo>
                  <a:lnTo>
                    <a:pt x="3810" y="303149"/>
                  </a:lnTo>
                  <a:lnTo>
                    <a:pt x="1803146" y="303022"/>
                  </a:lnTo>
                  <a:lnTo>
                    <a:pt x="1803146" y="37338"/>
                  </a:lnTo>
                  <a:lnTo>
                    <a:pt x="1803146" y="0"/>
                  </a:lnTo>
                  <a:close/>
                </a:path>
              </a:pathLst>
            </a:custGeom>
            <a:blipFill>
              <a:blip r:embed="rId9"/>
              <a:stretch>
                <a:fillRect b="12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18439" y="3584477"/>
            <a:ext cx="2420264" cy="886158"/>
            <a:chOff x="0" y="0"/>
            <a:chExt cx="3227019" cy="1181544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227070" cy="1181608"/>
            </a:xfrm>
            <a:custGeom>
              <a:avLst/>
              <a:gdLst/>
              <a:ahLst/>
              <a:cxnLst/>
              <a:rect l="l" t="t" r="r" b="b"/>
              <a:pathLst>
                <a:path w="3227070" h="1181608">
                  <a:moveTo>
                    <a:pt x="0" y="0"/>
                  </a:moveTo>
                  <a:lnTo>
                    <a:pt x="3227070" y="0"/>
                  </a:lnTo>
                  <a:lnTo>
                    <a:pt x="3227070" y="1181608"/>
                  </a:lnTo>
                  <a:lnTo>
                    <a:pt x="0" y="11816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r="1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6952031" y="5222910"/>
            <a:ext cx="1912077" cy="132426"/>
            <a:chOff x="0" y="0"/>
            <a:chExt cx="1912087" cy="1324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911990" cy="132455"/>
            </a:xfrm>
            <a:custGeom>
              <a:avLst/>
              <a:gdLst/>
              <a:ahLst/>
              <a:cxnLst/>
              <a:rect l="l" t="t" r="r" b="b"/>
              <a:pathLst>
                <a:path w="1911990" h="132455">
                  <a:moveTo>
                    <a:pt x="0" y="0"/>
                  </a:moveTo>
                  <a:lnTo>
                    <a:pt x="0" y="132455"/>
                  </a:lnTo>
                  <a:lnTo>
                    <a:pt x="1911990" y="132455"/>
                  </a:lnTo>
                  <a:lnTo>
                    <a:pt x="1911990" y="0"/>
                  </a:lnTo>
                  <a:close/>
                </a:path>
              </a:pathLst>
            </a:custGeom>
            <a:solidFill>
              <a:srgbClr val="F3FB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6952031" y="2981839"/>
            <a:ext cx="1861899" cy="132436"/>
            <a:chOff x="0" y="0"/>
            <a:chExt cx="1861896" cy="13243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861689" cy="132458"/>
            </a:xfrm>
            <a:custGeom>
              <a:avLst/>
              <a:gdLst/>
              <a:ahLst/>
              <a:cxnLst/>
              <a:rect l="l" t="t" r="r" b="b"/>
              <a:pathLst>
                <a:path w="1861689" h="132458">
                  <a:moveTo>
                    <a:pt x="0" y="0"/>
                  </a:moveTo>
                  <a:lnTo>
                    <a:pt x="0" y="132458"/>
                  </a:lnTo>
                  <a:lnTo>
                    <a:pt x="1861689" y="132458"/>
                  </a:lnTo>
                  <a:lnTo>
                    <a:pt x="1861689" y="0"/>
                  </a:lnTo>
                  <a:close/>
                </a:path>
              </a:pathLst>
            </a:custGeom>
            <a:solidFill>
              <a:srgbClr val="F3FB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952031" y="4071576"/>
            <a:ext cx="1861899" cy="132436"/>
            <a:chOff x="0" y="0"/>
            <a:chExt cx="1861896" cy="13243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861689" cy="132458"/>
            </a:xfrm>
            <a:custGeom>
              <a:avLst/>
              <a:gdLst/>
              <a:ahLst/>
              <a:cxnLst/>
              <a:rect l="l" t="t" r="r" b="b"/>
              <a:pathLst>
                <a:path w="1861689" h="132458">
                  <a:moveTo>
                    <a:pt x="0" y="0"/>
                  </a:moveTo>
                  <a:lnTo>
                    <a:pt x="0" y="132458"/>
                  </a:lnTo>
                  <a:lnTo>
                    <a:pt x="1861689" y="132458"/>
                  </a:lnTo>
                  <a:lnTo>
                    <a:pt x="1861689" y="0"/>
                  </a:lnTo>
                  <a:close/>
                </a:path>
              </a:pathLst>
            </a:custGeom>
            <a:solidFill>
              <a:srgbClr val="F3FB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7035784" y="5396760"/>
            <a:ext cx="295389" cy="295389"/>
            <a:chOff x="0" y="0"/>
            <a:chExt cx="393852" cy="393852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393827" cy="393827"/>
            </a:xfrm>
            <a:custGeom>
              <a:avLst/>
              <a:gdLst/>
              <a:ahLst/>
              <a:cxnLst/>
              <a:rect l="l" t="t" r="r" b="b"/>
              <a:pathLst>
                <a:path w="393827" h="393827">
                  <a:moveTo>
                    <a:pt x="0" y="0"/>
                  </a:moveTo>
                  <a:lnTo>
                    <a:pt x="393827" y="0"/>
                  </a:lnTo>
                  <a:lnTo>
                    <a:pt x="393827" y="393827"/>
                  </a:lnTo>
                  <a:lnTo>
                    <a:pt x="0" y="3938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6" b="-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7035784" y="4282240"/>
            <a:ext cx="295389" cy="857574"/>
            <a:chOff x="0" y="0"/>
            <a:chExt cx="393852" cy="1143432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393827" cy="1143381"/>
            </a:xfrm>
            <a:custGeom>
              <a:avLst/>
              <a:gdLst/>
              <a:ahLst/>
              <a:cxnLst/>
              <a:rect l="l" t="t" r="r" b="b"/>
              <a:pathLst>
                <a:path w="393827" h="1143381">
                  <a:moveTo>
                    <a:pt x="0" y="0"/>
                  </a:moveTo>
                  <a:lnTo>
                    <a:pt x="393827" y="0"/>
                  </a:lnTo>
                  <a:lnTo>
                    <a:pt x="393827" y="1143381"/>
                  </a:lnTo>
                  <a:lnTo>
                    <a:pt x="0" y="114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/>
              <a:stretch>
                <a:fillRect r="-6" b="-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035784" y="3162100"/>
            <a:ext cx="295389" cy="857574"/>
            <a:chOff x="0" y="0"/>
            <a:chExt cx="393852" cy="114343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393827" cy="1143381"/>
            </a:xfrm>
            <a:custGeom>
              <a:avLst/>
              <a:gdLst/>
              <a:ahLst/>
              <a:cxnLst/>
              <a:rect l="l" t="t" r="r" b="b"/>
              <a:pathLst>
                <a:path w="393827" h="1143381">
                  <a:moveTo>
                    <a:pt x="0" y="0"/>
                  </a:moveTo>
                  <a:lnTo>
                    <a:pt x="393827" y="0"/>
                  </a:lnTo>
                  <a:lnTo>
                    <a:pt x="393827" y="1143381"/>
                  </a:lnTo>
                  <a:lnTo>
                    <a:pt x="0" y="11433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/>
              <a:stretch>
                <a:fillRect r="-6" b="-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316621" y="2440829"/>
            <a:ext cx="1009526" cy="228019"/>
            <a:chOff x="0" y="0"/>
            <a:chExt cx="1009536" cy="228016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009529" cy="227961"/>
            </a:xfrm>
            <a:custGeom>
              <a:avLst/>
              <a:gdLst/>
              <a:ahLst/>
              <a:cxnLst/>
              <a:rect l="l" t="t" r="r" b="b"/>
              <a:pathLst>
                <a:path w="1009529" h="227961">
                  <a:moveTo>
                    <a:pt x="0" y="227961"/>
                  </a:moveTo>
                  <a:lnTo>
                    <a:pt x="1009529" y="227961"/>
                  </a:lnTo>
                  <a:lnTo>
                    <a:pt x="1009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629317" y="3206334"/>
            <a:ext cx="3025835" cy="1634109"/>
            <a:chOff x="0" y="0"/>
            <a:chExt cx="3025826" cy="1634109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3025769" cy="1634105"/>
            </a:xfrm>
            <a:custGeom>
              <a:avLst/>
              <a:gdLst/>
              <a:ahLst/>
              <a:cxnLst/>
              <a:rect l="l" t="t" r="r" b="b"/>
              <a:pathLst>
                <a:path w="3025769" h="1634105">
                  <a:moveTo>
                    <a:pt x="0" y="1634105"/>
                  </a:moveTo>
                  <a:lnTo>
                    <a:pt x="3025769" y="1634105"/>
                  </a:lnTo>
                  <a:lnTo>
                    <a:pt x="302576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3791007" y="3985136"/>
            <a:ext cx="1630490" cy="776983"/>
            <a:chOff x="0" y="0"/>
            <a:chExt cx="1630490" cy="776973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1630427" cy="776981"/>
            </a:xfrm>
            <a:custGeom>
              <a:avLst/>
              <a:gdLst/>
              <a:ahLst/>
              <a:cxnLst/>
              <a:rect l="l" t="t" r="r" b="b"/>
              <a:pathLst>
                <a:path w="1630427" h="776981">
                  <a:moveTo>
                    <a:pt x="0" y="776981"/>
                  </a:moveTo>
                  <a:lnTo>
                    <a:pt x="1630427" y="776981"/>
                  </a:lnTo>
                  <a:lnTo>
                    <a:pt x="16304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-55836" y="-63503"/>
            <a:ext cx="10815914" cy="354273"/>
            <a:chOff x="0" y="0"/>
            <a:chExt cx="10815917" cy="354279"/>
          </a:xfrm>
        </p:grpSpPr>
        <p:sp>
          <p:nvSpPr>
            <p:cNvPr id="50" name="Freeform 50"/>
            <p:cNvSpPr/>
            <p:nvPr/>
          </p:nvSpPr>
          <p:spPr>
            <a:xfrm>
              <a:off x="1083184" y="63501"/>
              <a:ext cx="1082295" cy="179707"/>
            </a:xfrm>
            <a:custGeom>
              <a:avLst/>
              <a:gdLst/>
              <a:ahLst/>
              <a:cxnLst/>
              <a:rect l="l" t="t" r="r" b="b"/>
              <a:pathLst>
                <a:path w="1082295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1" name="Freeform 51"/>
            <p:cNvSpPr/>
            <p:nvPr/>
          </p:nvSpPr>
          <p:spPr>
            <a:xfrm>
              <a:off x="2165605" y="63501"/>
              <a:ext cx="7570474" cy="179707"/>
            </a:xfrm>
            <a:custGeom>
              <a:avLst/>
              <a:gdLst/>
              <a:ahLst/>
              <a:cxnLst/>
              <a:rect l="l" t="t" r="r" b="b"/>
              <a:pathLst>
                <a:path w="7570474" h="179707">
                  <a:moveTo>
                    <a:pt x="0" y="179706"/>
                  </a:moveTo>
                  <a:lnTo>
                    <a:pt x="7570474" y="179706"/>
                  </a:lnTo>
                  <a:lnTo>
                    <a:pt x="75704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2" name="Freeform 52"/>
            <p:cNvSpPr/>
            <p:nvPr/>
          </p:nvSpPr>
          <p:spPr>
            <a:xfrm>
              <a:off x="63500" y="243207"/>
              <a:ext cx="10688961" cy="47625"/>
            </a:xfrm>
            <a:custGeom>
              <a:avLst/>
              <a:gdLst/>
              <a:ahLst/>
              <a:cxnLst/>
              <a:rect l="l" t="t" r="r" b="b"/>
              <a:pathLst>
                <a:path w="10688961" h="47625">
                  <a:moveTo>
                    <a:pt x="0" y="0"/>
                  </a:moveTo>
                  <a:lnTo>
                    <a:pt x="0" y="47626"/>
                  </a:lnTo>
                  <a:lnTo>
                    <a:pt x="10688962" y="47626"/>
                  </a:lnTo>
                  <a:lnTo>
                    <a:pt x="1068896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6885908" y="5157435"/>
            <a:ext cx="2038388" cy="259385"/>
            <a:chOff x="0" y="0"/>
            <a:chExt cx="2038388" cy="259385"/>
          </a:xfrm>
        </p:grpSpPr>
        <p:sp>
          <p:nvSpPr>
            <p:cNvPr id="54" name="Freeform 54"/>
            <p:cNvSpPr/>
            <p:nvPr/>
          </p:nvSpPr>
          <p:spPr>
            <a:xfrm>
              <a:off x="63500" y="63499"/>
              <a:ext cx="1911351" cy="132332"/>
            </a:xfrm>
            <a:custGeom>
              <a:avLst/>
              <a:gdLst/>
              <a:ahLst/>
              <a:cxnLst/>
              <a:rect l="l" t="t" r="r" b="b"/>
              <a:pathLst>
                <a:path w="1911351" h="132332">
                  <a:moveTo>
                    <a:pt x="0" y="132332"/>
                  </a:moveTo>
                  <a:lnTo>
                    <a:pt x="1911351" y="132332"/>
                  </a:lnTo>
                  <a:lnTo>
                    <a:pt x="19113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5" name="Freeform 55"/>
            <p:cNvSpPr/>
            <p:nvPr/>
          </p:nvSpPr>
          <p:spPr>
            <a:xfrm>
              <a:off x="63500" y="63499"/>
              <a:ext cx="1911351" cy="132332"/>
            </a:xfrm>
            <a:custGeom>
              <a:avLst/>
              <a:gdLst/>
              <a:ahLst/>
              <a:cxnLst/>
              <a:rect l="l" t="t" r="r" b="b"/>
              <a:pathLst>
                <a:path w="1911351" h="132332">
                  <a:moveTo>
                    <a:pt x="0" y="132332"/>
                  </a:moveTo>
                  <a:lnTo>
                    <a:pt x="1911351" y="132332"/>
                  </a:lnTo>
                  <a:lnTo>
                    <a:pt x="191135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6885908" y="2917212"/>
            <a:ext cx="1988220" cy="259394"/>
            <a:chOff x="0" y="0"/>
            <a:chExt cx="1988223" cy="259397"/>
          </a:xfrm>
        </p:grpSpPr>
        <p:sp>
          <p:nvSpPr>
            <p:cNvPr id="57" name="Freeform 57"/>
            <p:cNvSpPr/>
            <p:nvPr/>
          </p:nvSpPr>
          <p:spPr>
            <a:xfrm>
              <a:off x="63500" y="63501"/>
              <a:ext cx="1861059" cy="132336"/>
            </a:xfrm>
            <a:custGeom>
              <a:avLst/>
              <a:gdLst/>
              <a:ahLst/>
              <a:cxnLst/>
              <a:rect l="l" t="t" r="r" b="b"/>
              <a:pathLst>
                <a:path w="1861059" h="132336">
                  <a:moveTo>
                    <a:pt x="0" y="132336"/>
                  </a:moveTo>
                  <a:lnTo>
                    <a:pt x="1861059" y="132336"/>
                  </a:lnTo>
                  <a:lnTo>
                    <a:pt x="18610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58" name="Freeform 58"/>
            <p:cNvSpPr/>
            <p:nvPr/>
          </p:nvSpPr>
          <p:spPr>
            <a:xfrm>
              <a:off x="63500" y="63501"/>
              <a:ext cx="1861186" cy="132336"/>
            </a:xfrm>
            <a:custGeom>
              <a:avLst/>
              <a:gdLst/>
              <a:ahLst/>
              <a:cxnLst/>
              <a:rect l="l" t="t" r="r" b="b"/>
              <a:pathLst>
                <a:path w="1861186" h="132336">
                  <a:moveTo>
                    <a:pt x="0" y="132336"/>
                  </a:moveTo>
                  <a:lnTo>
                    <a:pt x="1861186" y="132336"/>
                  </a:lnTo>
                  <a:lnTo>
                    <a:pt x="18611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6885908" y="4006539"/>
            <a:ext cx="1988220" cy="259385"/>
            <a:chOff x="0" y="0"/>
            <a:chExt cx="1988223" cy="259385"/>
          </a:xfrm>
        </p:grpSpPr>
        <p:sp>
          <p:nvSpPr>
            <p:cNvPr id="60" name="Freeform 60"/>
            <p:cNvSpPr/>
            <p:nvPr/>
          </p:nvSpPr>
          <p:spPr>
            <a:xfrm>
              <a:off x="63500" y="63499"/>
              <a:ext cx="1861186" cy="132332"/>
            </a:xfrm>
            <a:custGeom>
              <a:avLst/>
              <a:gdLst/>
              <a:ahLst/>
              <a:cxnLst/>
              <a:rect l="l" t="t" r="r" b="b"/>
              <a:pathLst>
                <a:path w="1861186" h="132332">
                  <a:moveTo>
                    <a:pt x="0" y="132332"/>
                  </a:moveTo>
                  <a:lnTo>
                    <a:pt x="1861186" y="132332"/>
                  </a:lnTo>
                  <a:lnTo>
                    <a:pt x="186118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61" name="Freeform 61"/>
            <p:cNvSpPr/>
            <p:nvPr/>
          </p:nvSpPr>
          <p:spPr>
            <a:xfrm>
              <a:off x="63500" y="63499"/>
              <a:ext cx="1861059" cy="132332"/>
            </a:xfrm>
            <a:custGeom>
              <a:avLst/>
              <a:gdLst/>
              <a:ahLst/>
              <a:cxnLst/>
              <a:rect l="l" t="t" r="r" b="b"/>
              <a:pathLst>
                <a:path w="1861059" h="132332">
                  <a:moveTo>
                    <a:pt x="0" y="132332"/>
                  </a:moveTo>
                  <a:lnTo>
                    <a:pt x="1861059" y="132332"/>
                  </a:lnTo>
                  <a:lnTo>
                    <a:pt x="186105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62" name="Group 62"/>
          <p:cNvGrpSpPr/>
          <p:nvPr/>
        </p:nvGrpSpPr>
        <p:grpSpPr>
          <a:xfrm>
            <a:off x="8534810" y="7327754"/>
            <a:ext cx="1209342" cy="298590"/>
            <a:chOff x="0" y="0"/>
            <a:chExt cx="1209345" cy="298590"/>
          </a:xfrm>
        </p:grpSpPr>
        <p:sp>
          <p:nvSpPr>
            <p:cNvPr id="63" name="Freeform 63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64" name="Freeform 64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65" name="TextBox 65"/>
          <p:cNvSpPr txBox="1"/>
          <p:nvPr/>
        </p:nvSpPr>
        <p:spPr>
          <a:xfrm>
            <a:off x="3948836" y="4778531"/>
            <a:ext cx="1473003" cy="80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444"/>
              </a:lnSpc>
            </a:pPr>
            <a:r>
              <a:rPr lang="en-US" sz="2035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ROZWOJU</a:t>
            </a:r>
          </a:p>
          <a:p>
            <a:pPr algn="just">
              <a:lnSpc>
                <a:spcPts val="1973"/>
              </a:lnSpc>
            </a:pPr>
            <a:r>
              <a:rPr lang="en-US" sz="1643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umiejętności społecznych!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3958152" y="3980326"/>
            <a:ext cx="1172242" cy="747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61"/>
              </a:lnSpc>
            </a:pPr>
            <a:r>
              <a:rPr lang="en-US" sz="23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Nowy wymiar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7099630" y="2555615"/>
            <a:ext cx="1792434" cy="2819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18"/>
              </a:lnSpc>
            </a:pPr>
            <a:r>
              <a:rPr lang="en-US" sz="1655" b="1">
                <a:solidFill>
                  <a:srgbClr val="0099DE"/>
                </a:solidFill>
                <a:latin typeface="Montserrat Heavy"/>
                <a:ea typeface="Montserrat Heavy"/>
                <a:cs typeface="Montserrat Heavy"/>
                <a:sym typeface="Montserrat Heavy"/>
              </a:rPr>
              <a:t>KORZYŚCI DLA: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7063626" y="2975753"/>
            <a:ext cx="2087623" cy="2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Uczn iów (klas 6-8 SP):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7347261" y="3204439"/>
            <a:ext cx="3223346" cy="84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2"/>
              </a:lnSpc>
            </a:pPr>
            <a:r>
              <a:rPr lang="en-US" sz="1402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Rozwój umiejętności społecznych Zdrowie psychiczne</a:t>
            </a:r>
          </a:p>
          <a:p>
            <a:pPr algn="l">
              <a:lnSpc>
                <a:spcPts val="2242"/>
              </a:lnSpc>
            </a:pPr>
            <a:r>
              <a:rPr lang="en-US" sz="1402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Budowanie relacji</a:t>
            </a:r>
          </a:p>
        </p:txBody>
      </p:sp>
      <p:sp>
        <p:nvSpPr>
          <p:cNvPr id="70" name="TextBox 70"/>
          <p:cNvSpPr txBox="1"/>
          <p:nvPr/>
        </p:nvSpPr>
        <p:spPr>
          <a:xfrm>
            <a:off x="7063626" y="4065489"/>
            <a:ext cx="1131722" cy="2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Nauczycieli:</a:t>
            </a:r>
          </a:p>
        </p:txBody>
      </p:sp>
      <p:sp>
        <p:nvSpPr>
          <p:cNvPr id="71" name="TextBox 71"/>
          <p:cNvSpPr txBox="1"/>
          <p:nvPr/>
        </p:nvSpPr>
        <p:spPr>
          <a:xfrm>
            <a:off x="7347261" y="4324588"/>
            <a:ext cx="2101615" cy="8411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42"/>
              </a:lnSpc>
            </a:pPr>
            <a:r>
              <a:rPr lang="en-US" sz="1402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Narzędzia edukacyjne Wsparcie opiekuna Profesjonalny rozwój</a:t>
            </a:r>
          </a:p>
        </p:txBody>
      </p:sp>
      <p:sp>
        <p:nvSpPr>
          <p:cNvPr id="72" name="TextBox 72"/>
          <p:cNvSpPr txBox="1"/>
          <p:nvPr/>
        </p:nvSpPr>
        <p:spPr>
          <a:xfrm>
            <a:off x="7063626" y="5216823"/>
            <a:ext cx="975522" cy="2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Rodziców: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7347261" y="5467683"/>
            <a:ext cx="2052399" cy="243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3"/>
              </a:lnSpc>
            </a:pPr>
            <a:r>
              <a:rPr lang="en-US" sz="1402" b="1">
                <a:solidFill>
                  <a:srgbClr val="0F1E6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Materiały edukacyjne</a:t>
            </a:r>
          </a:p>
        </p:txBody>
      </p:sp>
      <p:sp>
        <p:nvSpPr>
          <p:cNvPr id="74" name="TextBox 74"/>
          <p:cNvSpPr txBox="1"/>
          <p:nvPr/>
        </p:nvSpPr>
        <p:spPr>
          <a:xfrm>
            <a:off x="3342380" y="1933032"/>
            <a:ext cx="3833031" cy="51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8"/>
              </a:lnSpc>
            </a:pPr>
            <a:r>
              <a:rPr lang="en-US" sz="2734" b="1">
                <a:solidFill>
                  <a:srgbClr val="5E97C2"/>
                </a:solidFill>
                <a:latin typeface="Poppins Bold"/>
                <a:ea typeface="Poppins Bold"/>
                <a:cs typeface="Poppins Bold"/>
                <a:sym typeface="Poppins Bold"/>
              </a:rPr>
              <a:t>WSPARCIE DLA SZKÓŁ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68" y="179718"/>
            <a:ext cx="10690812" cy="47644"/>
            <a:chOff x="0" y="0"/>
            <a:chExt cx="10690809" cy="47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88952" cy="47620"/>
            </a:xfrm>
            <a:custGeom>
              <a:avLst/>
              <a:gdLst/>
              <a:ahLst/>
              <a:cxnLst/>
              <a:rect l="l" t="t" r="r" b="b"/>
              <a:pathLst>
                <a:path w="10688952" h="47620">
                  <a:moveTo>
                    <a:pt x="0" y="0"/>
                  </a:moveTo>
                  <a:lnTo>
                    <a:pt x="0" y="47620"/>
                  </a:lnTo>
                  <a:lnTo>
                    <a:pt x="10688952" y="47620"/>
                  </a:lnTo>
                  <a:lnTo>
                    <a:pt x="10688952" y="0"/>
                  </a:lnTo>
                  <a:close/>
                </a:path>
              </a:pathLst>
            </a:custGeom>
            <a:solidFill>
              <a:srgbClr val="1B1E29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12261" y="615734"/>
            <a:ext cx="2096291" cy="1010031"/>
            <a:chOff x="0" y="0"/>
            <a:chExt cx="2795054" cy="13467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95016" cy="1346708"/>
            </a:xfrm>
            <a:custGeom>
              <a:avLst/>
              <a:gdLst/>
              <a:ahLst/>
              <a:cxnLst/>
              <a:rect l="l" t="t" r="r" b="b"/>
              <a:pathLst>
                <a:path w="2795016" h="1346708">
                  <a:moveTo>
                    <a:pt x="0" y="0"/>
                  </a:moveTo>
                  <a:lnTo>
                    <a:pt x="2795016" y="0"/>
                  </a:lnTo>
                  <a:lnTo>
                    <a:pt x="2795016" y="1346708"/>
                  </a:lnTo>
                  <a:lnTo>
                    <a:pt x="0" y="13467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996" r="-1" b="-715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928886" y="654091"/>
            <a:ext cx="2139210" cy="931726"/>
            <a:chOff x="0" y="0"/>
            <a:chExt cx="2852280" cy="1242301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852293" cy="1242314"/>
            </a:xfrm>
            <a:custGeom>
              <a:avLst/>
              <a:gdLst/>
              <a:ahLst/>
              <a:cxnLst/>
              <a:rect l="l" t="t" r="r" b="b"/>
              <a:pathLst>
                <a:path w="2852293" h="1242314">
                  <a:moveTo>
                    <a:pt x="0" y="0"/>
                  </a:moveTo>
                  <a:lnTo>
                    <a:pt x="2852293" y="0"/>
                  </a:lnTo>
                  <a:lnTo>
                    <a:pt x="2852293" y="1242314"/>
                  </a:lnTo>
                  <a:lnTo>
                    <a:pt x="0" y="12423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39" b="-77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16621" y="2440829"/>
            <a:ext cx="1009526" cy="228019"/>
            <a:chOff x="0" y="0"/>
            <a:chExt cx="1009536" cy="22801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09529" cy="227961"/>
            </a:xfrm>
            <a:custGeom>
              <a:avLst/>
              <a:gdLst/>
              <a:ahLst/>
              <a:cxnLst/>
              <a:rect l="l" t="t" r="r" b="b"/>
              <a:pathLst>
                <a:path w="1009529" h="227961">
                  <a:moveTo>
                    <a:pt x="0" y="227961"/>
                  </a:moveTo>
                  <a:lnTo>
                    <a:pt x="1009529" y="227961"/>
                  </a:lnTo>
                  <a:lnTo>
                    <a:pt x="1009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-55836" y="-63503"/>
            <a:ext cx="10815914" cy="354273"/>
            <a:chOff x="0" y="0"/>
            <a:chExt cx="10815917" cy="354279"/>
          </a:xfrm>
        </p:grpSpPr>
        <p:sp>
          <p:nvSpPr>
            <p:cNvPr id="19" name="Freeform 19"/>
            <p:cNvSpPr/>
            <p:nvPr/>
          </p:nvSpPr>
          <p:spPr>
            <a:xfrm>
              <a:off x="1083184" y="63501"/>
              <a:ext cx="1082295" cy="179707"/>
            </a:xfrm>
            <a:custGeom>
              <a:avLst/>
              <a:gdLst/>
              <a:ahLst/>
              <a:cxnLst/>
              <a:rect l="l" t="t" r="r" b="b"/>
              <a:pathLst>
                <a:path w="1082295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2165605" y="63501"/>
              <a:ext cx="7570474" cy="179707"/>
            </a:xfrm>
            <a:custGeom>
              <a:avLst/>
              <a:gdLst/>
              <a:ahLst/>
              <a:cxnLst/>
              <a:rect l="l" t="t" r="r" b="b"/>
              <a:pathLst>
                <a:path w="7570474" h="179707">
                  <a:moveTo>
                    <a:pt x="0" y="179706"/>
                  </a:moveTo>
                  <a:lnTo>
                    <a:pt x="7570474" y="179706"/>
                  </a:lnTo>
                  <a:lnTo>
                    <a:pt x="75704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63500" y="243207"/>
              <a:ext cx="10688961" cy="47625"/>
            </a:xfrm>
            <a:custGeom>
              <a:avLst/>
              <a:gdLst/>
              <a:ahLst/>
              <a:cxnLst/>
              <a:rect l="l" t="t" r="r" b="b"/>
              <a:pathLst>
                <a:path w="10688961" h="47625">
                  <a:moveTo>
                    <a:pt x="0" y="0"/>
                  </a:moveTo>
                  <a:lnTo>
                    <a:pt x="0" y="47626"/>
                  </a:lnTo>
                  <a:lnTo>
                    <a:pt x="10688962" y="47626"/>
                  </a:lnTo>
                  <a:lnTo>
                    <a:pt x="1068896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8534810" y="7327754"/>
            <a:ext cx="1209342" cy="298590"/>
            <a:chOff x="0" y="0"/>
            <a:chExt cx="1209345" cy="298590"/>
          </a:xfrm>
        </p:grpSpPr>
        <p:sp>
          <p:nvSpPr>
            <p:cNvPr id="23" name="Freeform 23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2507494" y="5082988"/>
            <a:ext cx="3702929" cy="51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7"/>
              </a:lnSpc>
            </a:pPr>
            <a:r>
              <a:rPr lang="en-US" sz="2734" b="1">
                <a:solidFill>
                  <a:srgbClr val="11BB82"/>
                </a:solidFill>
                <a:latin typeface="Poppins Bold"/>
                <a:ea typeface="Poppins Bold"/>
                <a:cs typeface="Poppins Bold"/>
                <a:sym typeface="Poppins Bold"/>
              </a:rPr>
              <a:t>WSPARCIE DLA KADR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225233" y="5557390"/>
            <a:ext cx="66856" cy="42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8"/>
              </a:lnSpc>
            </a:pPr>
            <a:r>
              <a:rPr lang="en-US" sz="2234" b="1" i="1">
                <a:solidFill>
                  <a:srgbClr val="11BB8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2507494" y="2237289"/>
            <a:ext cx="4459024" cy="51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7"/>
              </a:lnSpc>
            </a:pPr>
            <a:r>
              <a:rPr lang="en-US" sz="2734" b="1">
                <a:solidFill>
                  <a:srgbClr val="5E97C2"/>
                </a:solidFill>
                <a:latin typeface="Poppins Bold"/>
                <a:ea typeface="Poppins Bold"/>
                <a:cs typeface="Poppins Bold"/>
                <a:sym typeface="Poppins Bold"/>
              </a:rPr>
              <a:t>WSPARCIE DLA UCZNIÓW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037933" y="2711691"/>
            <a:ext cx="66856" cy="42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8"/>
              </a:lnSpc>
            </a:pPr>
            <a:r>
              <a:rPr lang="en-US" sz="2234" b="1" i="1">
                <a:solidFill>
                  <a:srgbClr val="5E97C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2507494" y="3541633"/>
            <a:ext cx="4709760" cy="51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7"/>
              </a:lnSpc>
            </a:pPr>
            <a:r>
              <a:rPr lang="en-US" sz="27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WSPARCIE DLA RODZICÓW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4037933" y="4016045"/>
            <a:ext cx="61360" cy="42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8"/>
              </a:lnSpc>
            </a:pPr>
            <a:r>
              <a:rPr lang="en-US" sz="22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507494" y="2711691"/>
            <a:ext cx="4111866" cy="42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8"/>
              </a:lnSpc>
            </a:pPr>
            <a:r>
              <a:rPr lang="en-US" sz="2234" b="1" i="1">
                <a:solidFill>
                  <a:srgbClr val="5E97C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psycholog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5E97C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•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5E97C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relacje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5E97C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•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5E97C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rozwó</a:t>
            </a:r>
            <a:r>
              <a:rPr lang="en-US" sz="2234" b="1">
                <a:solidFill>
                  <a:srgbClr val="5E97C2"/>
                </a:solidFill>
                <a:latin typeface="Poppins Bold"/>
                <a:ea typeface="Poppins Bold"/>
                <a:cs typeface="Poppins Bold"/>
                <a:sym typeface="Poppins Bold"/>
              </a:rPr>
              <a:t>j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507494" y="4016045"/>
            <a:ext cx="5127841" cy="42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8"/>
              </a:lnSpc>
            </a:pPr>
            <a:r>
              <a:rPr lang="en-US" sz="22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psycholog</a:t>
            </a:r>
            <a:r>
              <a:rPr lang="en-US" sz="22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•</a:t>
            </a:r>
            <a:r>
              <a:rPr lang="en-US" sz="22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język</a:t>
            </a:r>
            <a:r>
              <a:rPr lang="en-US" sz="22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polski</a:t>
            </a:r>
            <a:r>
              <a:rPr lang="en-US" sz="22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•</a:t>
            </a:r>
            <a:r>
              <a:rPr lang="en-US" sz="22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234" b="1">
                <a:solidFill>
                  <a:srgbClr val="F9BD40"/>
                </a:solidFill>
                <a:latin typeface="Poppins Bold"/>
                <a:ea typeface="Poppins Bold"/>
                <a:cs typeface="Poppins Bold"/>
                <a:sym typeface="Poppins Bold"/>
              </a:rPr>
              <a:t>asystent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2507494" y="5557390"/>
            <a:ext cx="5383730" cy="421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8"/>
              </a:lnSpc>
            </a:pPr>
            <a:r>
              <a:rPr lang="en-US" sz="2234" b="1">
                <a:solidFill>
                  <a:srgbClr val="11BB82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sz="2234" b="1" i="1">
                <a:solidFill>
                  <a:srgbClr val="11BB8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onsultacje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11BB8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•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11BB8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superwizja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11BB8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•</a:t>
            </a:r>
            <a:r>
              <a:rPr lang="en-US" sz="2234" b="1" i="1">
                <a:solidFill>
                  <a:srgbClr val="000000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 </a:t>
            </a:r>
            <a:r>
              <a:rPr lang="en-US" sz="2234" b="1" i="1">
                <a:solidFill>
                  <a:srgbClr val="11BB82"/>
                </a:solidFill>
                <a:latin typeface="Poppins Bold Italics"/>
                <a:ea typeface="Poppins Bold Italics"/>
                <a:cs typeface="Poppins Bold Italics"/>
                <a:sym typeface="Poppins Bold Italics"/>
              </a:rPr>
              <a:t>narzędzia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68" y="179718"/>
            <a:ext cx="10690812" cy="47644"/>
            <a:chOff x="0" y="0"/>
            <a:chExt cx="10690809" cy="47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88952" cy="47620"/>
            </a:xfrm>
            <a:custGeom>
              <a:avLst/>
              <a:gdLst/>
              <a:ahLst/>
              <a:cxnLst/>
              <a:rect l="l" t="t" r="r" b="b"/>
              <a:pathLst>
                <a:path w="10688952" h="47620">
                  <a:moveTo>
                    <a:pt x="0" y="0"/>
                  </a:moveTo>
                  <a:lnTo>
                    <a:pt x="0" y="47620"/>
                  </a:lnTo>
                  <a:lnTo>
                    <a:pt x="10688952" y="47620"/>
                  </a:lnTo>
                  <a:lnTo>
                    <a:pt x="10688952" y="0"/>
                  </a:lnTo>
                  <a:close/>
                </a:path>
              </a:pathLst>
            </a:custGeom>
            <a:solidFill>
              <a:srgbClr val="1B1E29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0"/>
            <a:ext cx="10696575" cy="6873812"/>
            <a:chOff x="0" y="0"/>
            <a:chExt cx="14262100" cy="916508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262100" cy="9165082"/>
            </a:xfrm>
            <a:custGeom>
              <a:avLst/>
              <a:gdLst/>
              <a:ahLst/>
              <a:cxnLst/>
              <a:rect l="l" t="t" r="r" b="b"/>
              <a:pathLst>
                <a:path w="14262100" h="9165082">
                  <a:moveTo>
                    <a:pt x="0" y="0"/>
                  </a:moveTo>
                  <a:lnTo>
                    <a:pt x="14262100" y="0"/>
                  </a:lnTo>
                  <a:lnTo>
                    <a:pt x="14262100" y="9165082"/>
                  </a:lnTo>
                  <a:lnTo>
                    <a:pt x="0" y="91650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12868" t="-12190" r="-18452" b="-2839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-55836" y="-63503"/>
            <a:ext cx="10815914" cy="354273"/>
            <a:chOff x="0" y="0"/>
            <a:chExt cx="10815917" cy="354279"/>
          </a:xfrm>
        </p:grpSpPr>
        <p:sp>
          <p:nvSpPr>
            <p:cNvPr id="15" name="Freeform 15"/>
            <p:cNvSpPr/>
            <p:nvPr/>
          </p:nvSpPr>
          <p:spPr>
            <a:xfrm>
              <a:off x="1083184" y="63501"/>
              <a:ext cx="1082295" cy="179707"/>
            </a:xfrm>
            <a:custGeom>
              <a:avLst/>
              <a:gdLst/>
              <a:ahLst/>
              <a:cxnLst/>
              <a:rect l="l" t="t" r="r" b="b"/>
              <a:pathLst>
                <a:path w="1082295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165605" y="63501"/>
              <a:ext cx="7570474" cy="179707"/>
            </a:xfrm>
            <a:custGeom>
              <a:avLst/>
              <a:gdLst/>
              <a:ahLst/>
              <a:cxnLst/>
              <a:rect l="l" t="t" r="r" b="b"/>
              <a:pathLst>
                <a:path w="7570474" h="179707">
                  <a:moveTo>
                    <a:pt x="0" y="179706"/>
                  </a:moveTo>
                  <a:lnTo>
                    <a:pt x="7570474" y="179706"/>
                  </a:lnTo>
                  <a:lnTo>
                    <a:pt x="75704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63500" y="243207"/>
              <a:ext cx="10688961" cy="47625"/>
            </a:xfrm>
            <a:custGeom>
              <a:avLst/>
              <a:gdLst/>
              <a:ahLst/>
              <a:cxnLst/>
              <a:rect l="l" t="t" r="r" b="b"/>
              <a:pathLst>
                <a:path w="10688961" h="47625">
                  <a:moveTo>
                    <a:pt x="0" y="0"/>
                  </a:moveTo>
                  <a:lnTo>
                    <a:pt x="0" y="47626"/>
                  </a:lnTo>
                  <a:lnTo>
                    <a:pt x="10688962" y="47626"/>
                  </a:lnTo>
                  <a:lnTo>
                    <a:pt x="1068896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534810" y="7327754"/>
            <a:ext cx="1209342" cy="298590"/>
            <a:chOff x="0" y="0"/>
            <a:chExt cx="1209345" cy="298590"/>
          </a:xfrm>
        </p:grpSpPr>
        <p:sp>
          <p:nvSpPr>
            <p:cNvPr id="19" name="Freeform 19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63500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701338" y="1236936"/>
            <a:ext cx="5700760" cy="809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6"/>
              </a:lnSpc>
            </a:pPr>
            <a:r>
              <a:rPr lang="en-US" sz="2379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NiNe iree raeliazluizjeumjemy “yt y„tlkyolk”o p”r porjeokjetkótwó.w. BuBduudjeumjemy pyr pzyrzsyzsłozśłoćś. ć.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2630576" y="1978304"/>
            <a:ext cx="5543493" cy="335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2"/>
              </a:lnSpc>
            </a:pPr>
            <a:r>
              <a:rPr lang="en-US" sz="181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Krokpo kroku,uczeńpo uczniu,klasapo klasie...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929480" y="2362686"/>
            <a:ext cx="5543493" cy="335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2"/>
              </a:lnSpc>
            </a:pPr>
            <a:r>
              <a:rPr lang="en-US" sz="1816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Krok po kroku, uczeń po uczniu, klasa po klasie...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64282" y="-63503"/>
            <a:ext cx="8783212" cy="306715"/>
            <a:chOff x="0" y="0"/>
            <a:chExt cx="8783218" cy="306718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082549" cy="179705"/>
            </a:xfrm>
            <a:custGeom>
              <a:avLst/>
              <a:gdLst/>
              <a:ahLst/>
              <a:cxnLst/>
              <a:rect l="l" t="t" r="r" b="b"/>
              <a:pathLst>
                <a:path w="1082549" h="179705">
                  <a:moveTo>
                    <a:pt x="0" y="0"/>
                  </a:moveTo>
                  <a:lnTo>
                    <a:pt x="0" y="179704"/>
                  </a:lnTo>
                  <a:lnTo>
                    <a:pt x="1082549" y="179704"/>
                  </a:lnTo>
                  <a:lnTo>
                    <a:pt x="108254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" name="Freeform 4"/>
            <p:cNvSpPr/>
            <p:nvPr/>
          </p:nvSpPr>
          <p:spPr>
            <a:xfrm>
              <a:off x="1146303" y="63500"/>
              <a:ext cx="7573396" cy="179705"/>
            </a:xfrm>
            <a:custGeom>
              <a:avLst/>
              <a:gdLst/>
              <a:ahLst/>
              <a:cxnLst/>
              <a:rect l="l" t="t" r="r" b="b"/>
              <a:pathLst>
                <a:path w="7573396" h="179705">
                  <a:moveTo>
                    <a:pt x="0" y="0"/>
                  </a:moveTo>
                  <a:lnTo>
                    <a:pt x="0" y="179704"/>
                  </a:lnTo>
                  <a:lnTo>
                    <a:pt x="7573396" y="179704"/>
                  </a:lnTo>
                  <a:lnTo>
                    <a:pt x="757339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538058" y="7330545"/>
            <a:ext cx="1209523" cy="298094"/>
            <a:chOff x="0" y="0"/>
            <a:chExt cx="1209523" cy="298094"/>
          </a:xfrm>
        </p:grpSpPr>
        <p:sp>
          <p:nvSpPr>
            <p:cNvPr id="6" name="Freeform 6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082546" cy="168784"/>
            </a:xfrm>
            <a:custGeom>
              <a:avLst/>
              <a:gdLst/>
              <a:ahLst/>
              <a:cxnLst/>
              <a:rect l="l" t="t" r="r" b="b"/>
              <a:pathLst>
                <a:path w="1082546" h="168784">
                  <a:moveTo>
                    <a:pt x="0" y="0"/>
                  </a:moveTo>
                  <a:lnTo>
                    <a:pt x="0" y="168784"/>
                  </a:lnTo>
                  <a:lnTo>
                    <a:pt x="1082546" y="168784"/>
                  </a:lnTo>
                  <a:lnTo>
                    <a:pt x="1082546" y="0"/>
                  </a:lnTo>
                  <a:close/>
                </a:path>
              </a:pathLst>
            </a:custGeom>
            <a:solidFill>
              <a:srgbClr val="A6D3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2991136" y="6798450"/>
            <a:ext cx="4729134" cy="649281"/>
            <a:chOff x="0" y="0"/>
            <a:chExt cx="6305512" cy="86570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05550" cy="865759"/>
            </a:xfrm>
            <a:custGeom>
              <a:avLst/>
              <a:gdLst/>
              <a:ahLst/>
              <a:cxnLst/>
              <a:rect l="l" t="t" r="r" b="b"/>
              <a:pathLst>
                <a:path w="6305550" h="865759">
                  <a:moveTo>
                    <a:pt x="0" y="0"/>
                  </a:moveTo>
                  <a:lnTo>
                    <a:pt x="6305550" y="0"/>
                  </a:lnTo>
                  <a:lnTo>
                    <a:pt x="6305550" y="865759"/>
                  </a:lnTo>
                  <a:lnTo>
                    <a:pt x="0" y="865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9" b="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7668" y="179718"/>
            <a:ext cx="10690812" cy="47644"/>
            <a:chOff x="0" y="0"/>
            <a:chExt cx="10690809" cy="4763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688952" cy="47620"/>
            </a:xfrm>
            <a:custGeom>
              <a:avLst/>
              <a:gdLst/>
              <a:ahLst/>
              <a:cxnLst/>
              <a:rect l="l" t="t" r="r" b="b"/>
              <a:pathLst>
                <a:path w="10688952" h="47620">
                  <a:moveTo>
                    <a:pt x="0" y="0"/>
                  </a:moveTo>
                  <a:lnTo>
                    <a:pt x="0" y="47620"/>
                  </a:lnTo>
                  <a:lnTo>
                    <a:pt x="10688952" y="47620"/>
                  </a:lnTo>
                  <a:lnTo>
                    <a:pt x="10688952" y="0"/>
                  </a:lnTo>
                  <a:close/>
                </a:path>
              </a:pathLst>
            </a:custGeom>
            <a:solidFill>
              <a:srgbClr val="1B1E29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655034"/>
            <a:ext cx="2853909" cy="219161"/>
            <a:chOff x="0" y="0"/>
            <a:chExt cx="3805212" cy="29221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805174" cy="292227"/>
            </a:xfrm>
            <a:custGeom>
              <a:avLst/>
              <a:gdLst/>
              <a:ahLst/>
              <a:cxnLst/>
              <a:rect l="l" t="t" r="r" b="b"/>
              <a:pathLst>
                <a:path w="3805174" h="292227">
                  <a:moveTo>
                    <a:pt x="0" y="0"/>
                  </a:moveTo>
                  <a:lnTo>
                    <a:pt x="3805174" y="0"/>
                  </a:lnTo>
                  <a:lnTo>
                    <a:pt x="3805174" y="292227"/>
                  </a:lnTo>
                  <a:lnTo>
                    <a:pt x="0" y="292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846" r="-1" b="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7720222" y="669941"/>
            <a:ext cx="2976353" cy="171517"/>
            <a:chOff x="0" y="0"/>
            <a:chExt cx="3968471" cy="22868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968496" cy="228727"/>
            </a:xfrm>
            <a:custGeom>
              <a:avLst/>
              <a:gdLst/>
              <a:ahLst/>
              <a:cxnLst/>
              <a:rect l="l" t="t" r="r" b="b"/>
              <a:pathLst>
                <a:path w="3968496" h="228727">
                  <a:moveTo>
                    <a:pt x="0" y="0"/>
                  </a:moveTo>
                  <a:lnTo>
                    <a:pt x="3968496" y="0"/>
                  </a:lnTo>
                  <a:lnTo>
                    <a:pt x="3968496" y="228727"/>
                  </a:lnTo>
                  <a:lnTo>
                    <a:pt x="0" y="228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164" b="16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83096" y="7541752"/>
            <a:ext cx="10315384" cy="23384"/>
            <a:chOff x="0" y="0"/>
            <a:chExt cx="10315385" cy="233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0313542" cy="21087"/>
            </a:xfrm>
            <a:custGeom>
              <a:avLst/>
              <a:gdLst/>
              <a:ahLst/>
              <a:cxnLst/>
              <a:rect l="l" t="t" r="r" b="b"/>
              <a:pathLst>
                <a:path w="10313542" h="21087">
                  <a:moveTo>
                    <a:pt x="0" y="0"/>
                  </a:moveTo>
                  <a:lnTo>
                    <a:pt x="0" y="21087"/>
                  </a:lnTo>
                  <a:lnTo>
                    <a:pt x="10313542" y="21087"/>
                  </a:lnTo>
                  <a:lnTo>
                    <a:pt x="1031354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18" name="Group 18"/>
          <p:cNvGrpSpPr/>
          <p:nvPr/>
        </p:nvGrpSpPr>
        <p:grpSpPr>
          <a:xfrm rot="-3214740">
            <a:off x="214284" y="3667639"/>
            <a:ext cx="905485" cy="610010"/>
            <a:chOff x="0" y="0"/>
            <a:chExt cx="1207313" cy="813346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07262" cy="813308"/>
            </a:xfrm>
            <a:custGeom>
              <a:avLst/>
              <a:gdLst/>
              <a:ahLst/>
              <a:cxnLst/>
              <a:rect l="l" t="t" r="r" b="b"/>
              <a:pathLst>
                <a:path w="1207262" h="813308">
                  <a:moveTo>
                    <a:pt x="1207262" y="0"/>
                  </a:moveTo>
                  <a:lnTo>
                    <a:pt x="0" y="0"/>
                  </a:lnTo>
                  <a:lnTo>
                    <a:pt x="0" y="697611"/>
                  </a:lnTo>
                  <a:lnTo>
                    <a:pt x="0" y="813308"/>
                  </a:lnTo>
                  <a:lnTo>
                    <a:pt x="1207262" y="813308"/>
                  </a:lnTo>
                  <a:lnTo>
                    <a:pt x="1207262" y="745871"/>
                  </a:lnTo>
                  <a:lnTo>
                    <a:pt x="1207262" y="0"/>
                  </a:lnTo>
                  <a:close/>
                </a:path>
              </a:pathLst>
            </a:custGeom>
            <a:blipFill>
              <a:blip r:embed="rId5"/>
              <a:stretch>
                <a:fillRect r="-4" b="-4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0" name="Group 20"/>
          <p:cNvGrpSpPr/>
          <p:nvPr/>
        </p:nvGrpSpPr>
        <p:grpSpPr>
          <a:xfrm rot="7585260">
            <a:off x="9673009" y="3563322"/>
            <a:ext cx="918267" cy="616982"/>
            <a:chOff x="0" y="0"/>
            <a:chExt cx="1224356" cy="82264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24407" cy="822706"/>
            </a:xfrm>
            <a:custGeom>
              <a:avLst/>
              <a:gdLst/>
              <a:ahLst/>
              <a:cxnLst/>
              <a:rect l="l" t="t" r="r" b="b"/>
              <a:pathLst>
                <a:path w="1224407" h="822706">
                  <a:moveTo>
                    <a:pt x="0" y="822706"/>
                  </a:moveTo>
                  <a:lnTo>
                    <a:pt x="1224407" y="822706"/>
                  </a:lnTo>
                  <a:lnTo>
                    <a:pt x="1224407" y="0"/>
                  </a:lnTo>
                  <a:lnTo>
                    <a:pt x="0" y="0"/>
                  </a:lnTo>
                  <a:lnTo>
                    <a:pt x="0" y="822706"/>
                  </a:lnTo>
                  <a:close/>
                </a:path>
              </a:pathLst>
            </a:custGeom>
            <a:blipFill>
              <a:blip r:embed="rId5"/>
              <a:stretch>
                <a:fillRect r="4" b="-385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181681" y="3005623"/>
            <a:ext cx="1930298" cy="1930298"/>
            <a:chOff x="0" y="0"/>
            <a:chExt cx="2573731" cy="257373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573782" cy="2573782"/>
            </a:xfrm>
            <a:custGeom>
              <a:avLst/>
              <a:gdLst/>
              <a:ahLst/>
              <a:cxnLst/>
              <a:rect l="l" t="t" r="r" b="b"/>
              <a:pathLst>
                <a:path w="2573782" h="2573782">
                  <a:moveTo>
                    <a:pt x="0" y="0"/>
                  </a:moveTo>
                  <a:lnTo>
                    <a:pt x="2573782" y="0"/>
                  </a:lnTo>
                  <a:lnTo>
                    <a:pt x="2573782" y="2573782"/>
                  </a:lnTo>
                  <a:lnTo>
                    <a:pt x="0" y="25737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1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547348" y="3068774"/>
            <a:ext cx="1838382" cy="1838382"/>
            <a:chOff x="0" y="0"/>
            <a:chExt cx="2451176" cy="245117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2451227" cy="2451227"/>
            </a:xfrm>
            <a:custGeom>
              <a:avLst/>
              <a:gdLst/>
              <a:ahLst/>
              <a:cxnLst/>
              <a:rect l="l" t="t" r="r" b="b"/>
              <a:pathLst>
                <a:path w="2451227" h="2451227">
                  <a:moveTo>
                    <a:pt x="0" y="0"/>
                  </a:moveTo>
                  <a:lnTo>
                    <a:pt x="2451227" y="0"/>
                  </a:lnTo>
                  <a:lnTo>
                    <a:pt x="2451227" y="2451227"/>
                  </a:lnTo>
                  <a:lnTo>
                    <a:pt x="0" y="24512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2" b="2"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7922428" y="3291192"/>
            <a:ext cx="1758991" cy="1758991"/>
            <a:chOff x="0" y="0"/>
            <a:chExt cx="2345322" cy="2345322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345309" cy="2345309"/>
            </a:xfrm>
            <a:custGeom>
              <a:avLst/>
              <a:gdLst/>
              <a:ahLst/>
              <a:cxnLst/>
              <a:rect l="l" t="t" r="r" b="b"/>
              <a:pathLst>
                <a:path w="2345309" h="2345309">
                  <a:moveTo>
                    <a:pt x="0" y="0"/>
                  </a:moveTo>
                  <a:lnTo>
                    <a:pt x="2345309" y="0"/>
                  </a:lnTo>
                  <a:lnTo>
                    <a:pt x="2345309" y="2345309"/>
                  </a:lnTo>
                  <a:lnTo>
                    <a:pt x="0" y="23453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5768578" y="3191380"/>
            <a:ext cx="1715538" cy="1715538"/>
            <a:chOff x="0" y="0"/>
            <a:chExt cx="2287384" cy="228738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287397" cy="2287397"/>
            </a:xfrm>
            <a:custGeom>
              <a:avLst/>
              <a:gdLst/>
              <a:ahLst/>
              <a:cxnLst/>
              <a:rect l="l" t="t" r="r" b="b"/>
              <a:pathLst>
                <a:path w="2287397" h="2287397">
                  <a:moveTo>
                    <a:pt x="0" y="0"/>
                  </a:moveTo>
                  <a:lnTo>
                    <a:pt x="2287397" y="0"/>
                  </a:lnTo>
                  <a:lnTo>
                    <a:pt x="2287397" y="2287397"/>
                  </a:lnTo>
                  <a:lnTo>
                    <a:pt x="0" y="22873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0" y="545259"/>
            <a:ext cx="2990012" cy="427720"/>
            <a:chOff x="0" y="0"/>
            <a:chExt cx="2990012" cy="42772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989961" cy="427742"/>
            </a:xfrm>
            <a:custGeom>
              <a:avLst/>
              <a:gdLst/>
              <a:ahLst/>
              <a:cxnLst/>
              <a:rect l="l" t="t" r="r" b="b"/>
              <a:pathLst>
                <a:path w="2989961" h="427742">
                  <a:moveTo>
                    <a:pt x="0" y="0"/>
                  </a:moveTo>
                  <a:lnTo>
                    <a:pt x="0" y="427742"/>
                  </a:lnTo>
                  <a:lnTo>
                    <a:pt x="2989961" y="427742"/>
                  </a:lnTo>
                  <a:lnTo>
                    <a:pt x="2989961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37700" y="2211314"/>
            <a:ext cx="10658875" cy="4489323"/>
            <a:chOff x="0" y="0"/>
            <a:chExt cx="10658869" cy="4489323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10658852" cy="4489326"/>
            </a:xfrm>
            <a:custGeom>
              <a:avLst/>
              <a:gdLst/>
              <a:ahLst/>
              <a:cxnLst/>
              <a:rect l="l" t="t" r="r" b="b"/>
              <a:pathLst>
                <a:path w="10658852" h="4489326">
                  <a:moveTo>
                    <a:pt x="0" y="0"/>
                  </a:moveTo>
                  <a:lnTo>
                    <a:pt x="0" y="4489326"/>
                  </a:lnTo>
                  <a:lnTo>
                    <a:pt x="10658852" y="4489326"/>
                  </a:lnTo>
                  <a:lnTo>
                    <a:pt x="1065885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-55836" y="-63503"/>
            <a:ext cx="10815914" cy="354273"/>
            <a:chOff x="0" y="0"/>
            <a:chExt cx="10815917" cy="354279"/>
          </a:xfrm>
        </p:grpSpPr>
        <p:sp>
          <p:nvSpPr>
            <p:cNvPr id="35" name="Freeform 35"/>
            <p:cNvSpPr/>
            <p:nvPr/>
          </p:nvSpPr>
          <p:spPr>
            <a:xfrm>
              <a:off x="1083184" y="63501"/>
              <a:ext cx="1082295" cy="179707"/>
            </a:xfrm>
            <a:custGeom>
              <a:avLst/>
              <a:gdLst/>
              <a:ahLst/>
              <a:cxnLst/>
              <a:rect l="l" t="t" r="r" b="b"/>
              <a:pathLst>
                <a:path w="1082295" h="179707">
                  <a:moveTo>
                    <a:pt x="0" y="179706"/>
                  </a:moveTo>
                  <a:lnTo>
                    <a:pt x="1082294" y="179706"/>
                  </a:lnTo>
                  <a:lnTo>
                    <a:pt x="108229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2165605" y="63501"/>
              <a:ext cx="7570474" cy="179707"/>
            </a:xfrm>
            <a:custGeom>
              <a:avLst/>
              <a:gdLst/>
              <a:ahLst/>
              <a:cxnLst/>
              <a:rect l="l" t="t" r="r" b="b"/>
              <a:pathLst>
                <a:path w="7570474" h="179707">
                  <a:moveTo>
                    <a:pt x="0" y="179706"/>
                  </a:moveTo>
                  <a:lnTo>
                    <a:pt x="7570474" y="179706"/>
                  </a:lnTo>
                  <a:lnTo>
                    <a:pt x="7570474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63500" y="243207"/>
              <a:ext cx="10688961" cy="47625"/>
            </a:xfrm>
            <a:custGeom>
              <a:avLst/>
              <a:gdLst/>
              <a:ahLst/>
              <a:cxnLst/>
              <a:rect l="l" t="t" r="r" b="b"/>
              <a:pathLst>
                <a:path w="10688961" h="47625">
                  <a:moveTo>
                    <a:pt x="0" y="0"/>
                  </a:moveTo>
                  <a:lnTo>
                    <a:pt x="0" y="47626"/>
                  </a:lnTo>
                  <a:lnTo>
                    <a:pt x="10688962" y="47626"/>
                  </a:lnTo>
                  <a:lnTo>
                    <a:pt x="10688962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319449" y="7327754"/>
            <a:ext cx="10440629" cy="298590"/>
            <a:chOff x="0" y="0"/>
            <a:chExt cx="10440632" cy="298590"/>
          </a:xfrm>
        </p:grpSpPr>
        <p:sp>
          <p:nvSpPr>
            <p:cNvPr id="39" name="Freeform 39"/>
            <p:cNvSpPr/>
            <p:nvPr/>
          </p:nvSpPr>
          <p:spPr>
            <a:xfrm>
              <a:off x="8278881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8278881" y="63499"/>
              <a:ext cx="1082294" cy="171575"/>
            </a:xfrm>
            <a:custGeom>
              <a:avLst/>
              <a:gdLst/>
              <a:ahLst/>
              <a:cxnLst/>
              <a:rect l="l" t="t" r="r" b="b"/>
              <a:pathLst>
                <a:path w="1082294" h="171575">
                  <a:moveTo>
                    <a:pt x="0" y="0"/>
                  </a:moveTo>
                  <a:lnTo>
                    <a:pt x="0" y="171576"/>
                  </a:lnTo>
                  <a:lnTo>
                    <a:pt x="1082294" y="171576"/>
                  </a:lnTo>
                  <a:lnTo>
                    <a:pt x="1082294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63500" y="211199"/>
              <a:ext cx="10313676" cy="24003"/>
            </a:xfrm>
            <a:custGeom>
              <a:avLst/>
              <a:gdLst/>
              <a:ahLst/>
              <a:cxnLst/>
              <a:rect l="l" t="t" r="r" b="b"/>
              <a:pathLst>
                <a:path w="10313676" h="24003">
                  <a:moveTo>
                    <a:pt x="0" y="0"/>
                  </a:moveTo>
                  <a:lnTo>
                    <a:pt x="0" y="24002"/>
                  </a:lnTo>
                  <a:lnTo>
                    <a:pt x="10313676" y="24002"/>
                  </a:lnTo>
                  <a:lnTo>
                    <a:pt x="10313676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pl-PL"/>
            </a:p>
          </p:txBody>
        </p:sp>
      </p:grpSp>
      <p:sp>
        <p:nvSpPr>
          <p:cNvPr id="42" name="TextBox 42"/>
          <p:cNvSpPr txBox="1"/>
          <p:nvPr/>
        </p:nvSpPr>
        <p:spPr>
          <a:xfrm>
            <a:off x="3505743" y="528399"/>
            <a:ext cx="3699872" cy="519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828"/>
              </a:lnSpc>
            </a:pPr>
            <a:r>
              <a:rPr lang="en-US" sz="2734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DZIĘKUJĘ ZA UWAGĘ 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621650" y="1302372"/>
            <a:ext cx="7681493" cy="1586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36"/>
              </a:lnSpc>
            </a:pPr>
            <a:r>
              <a:rPr lang="en-US" sz="1867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Tetiana Revenko – Prezes Zarządu Fundacji Dwa Skrzydła UA telefon: 726-306-903 | email: revenkotatiana091518@gmail.com ul. Feliksa Nowowiejskiego 9/201, 10-162 Olsztyn</a:t>
            </a:r>
          </a:p>
          <a:p>
            <a:pPr algn="ctr">
              <a:lnSpc>
                <a:spcPts val="3292"/>
              </a:lnSpc>
            </a:pPr>
            <a:r>
              <a:rPr lang="en-US" sz="2631" b="1">
                <a:solidFill>
                  <a:srgbClr val="000000"/>
                </a:solidFill>
                <a:latin typeface="Poppins Ultra-Bold"/>
                <a:ea typeface="Poppins Ultra-Bold"/>
                <a:cs typeface="Poppins Ultra-Bold"/>
                <a:sym typeface="Poppins Ultra-Bold"/>
              </a:rPr>
              <a:t>Zapraszamy do obserwowania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704413" y="5080930"/>
            <a:ext cx="922677" cy="46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3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STRONA PROJEKTU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3966915" y="5080930"/>
            <a:ext cx="983485" cy="46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3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FACEBOOK FUNDACJI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6107268" y="5080930"/>
            <a:ext cx="1080497" cy="46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3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INSTAGRAM FUNDACJI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8340223" y="5080930"/>
            <a:ext cx="909999" cy="4685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3"/>
              </a:lnSpc>
            </a:pPr>
            <a:r>
              <a:rPr lang="en-US" sz="1376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STRONA FUNDACJI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448</Words>
  <Application>Microsoft Office PowerPoint</Application>
  <PresentationFormat>Niestandardowy</PresentationFormat>
  <Paragraphs>87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14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28" baseType="lpstr">
      <vt:lpstr>Poppins</vt:lpstr>
      <vt:lpstr>Montserrat Heavy</vt:lpstr>
      <vt:lpstr>Calibri</vt:lpstr>
      <vt:lpstr>Carlito Bold</vt:lpstr>
      <vt:lpstr>Poppins Italics</vt:lpstr>
      <vt:lpstr>Montserrat Bold</vt:lpstr>
      <vt:lpstr>Arial</vt:lpstr>
      <vt:lpstr>Arimo</vt:lpstr>
      <vt:lpstr>Noto Sans</vt:lpstr>
      <vt:lpstr>Poppins Bold Italics</vt:lpstr>
      <vt:lpstr>Arial Bold</vt:lpstr>
      <vt:lpstr>Carlito</vt:lpstr>
      <vt:lpstr>Poppins Bold</vt:lpstr>
      <vt:lpstr>Poppins Ultra-Bold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Bilińska Edyta</dc:creator>
  <cp:lastModifiedBy>Bilińska Edyta</cp:lastModifiedBy>
  <cp:revision>2</cp:revision>
  <dcterms:created xsi:type="dcterms:W3CDTF">2006-08-16T00:00:00Z</dcterms:created>
  <dcterms:modified xsi:type="dcterms:W3CDTF">2026-10-01T08:48:40Z</dcterms:modified>
  <dc:identifier>DAHUJKql928</dc:identifier>
</cp:coreProperties>
</file>